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31"/>
  </p:notesMasterIdLst>
  <p:handoutMasterIdLst>
    <p:handoutMasterId r:id="rId32"/>
  </p:handout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75" r:id="rId15"/>
    <p:sldId id="263" r:id="rId16"/>
    <p:sldId id="264" r:id="rId17"/>
    <p:sldId id="265" r:id="rId18"/>
    <p:sldId id="266" r:id="rId19"/>
    <p:sldId id="267" r:id="rId20"/>
    <p:sldId id="268" r:id="rId21"/>
    <p:sldId id="277" r:id="rId22"/>
    <p:sldId id="278" r:id="rId23"/>
    <p:sldId id="269" r:id="rId24"/>
    <p:sldId id="270" r:id="rId25"/>
    <p:sldId id="271" r:id="rId26"/>
    <p:sldId id="272" r:id="rId27"/>
    <p:sldId id="274" r:id="rId28"/>
    <p:sldId id="273" r:id="rId29"/>
    <p:sldId id="276" r:id="rId30"/>
  </p:sldIdLst>
  <p:sldSz cx="10080625" cy="7559675"/>
  <p:notesSz cx="7559675" cy="10691813"/>
  <p:defaultTextStyle>
    <a:defPPr>
      <a:defRPr lang="pl-PL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>
      <p:cViewPr varScale="1">
        <p:scale>
          <a:sx n="96" d="100"/>
          <a:sy n="96" d="100"/>
        </p:scale>
        <p:origin x="-174" y="-10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lvl1pPr defTabSz="913926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pl-PL"/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lvl1pPr algn="r" defTabSz="913926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lvl1pPr defTabSz="913926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lvl1pPr algn="r" defTabSz="913926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fld id="{E97DF826-D95E-4BFD-B8B2-BA7D5ACDEF0A}" type="slidenum">
              <a:rPr lang="pl-PL"/>
              <a:pPr>
                <a:defRPr sz="14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5309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pl-PL" noProof="0" smtClean="0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defTabSz="913926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pl-PL" sz="1400" kern="1200" smtClean="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defTabSz="913926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pl-PL" sz="1400" kern="1200" smtClean="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defTabSz="913926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pl-PL" sz="1400" kern="1200" smtClean="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defTabSz="913926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pl-PL" sz="1400" kern="1200" smtClean="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D09903E5-7E5A-4157-8B41-94B3F0465DE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11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4313" indent="-214313" algn="l" rtl="0" eaLnBrk="0" fontAlgn="base" hangingPunct="0">
      <a:spcBef>
        <a:spcPct val="30000"/>
      </a:spcBef>
      <a:spcAft>
        <a:spcPct val="0"/>
      </a:spcAft>
      <a:defRPr lang="pl-PL" sz="2000" kern="1200">
        <a:solidFill>
          <a:schemeClr val="tx1"/>
        </a:solidFill>
        <a:latin typeface="Arial" pitchFamily="18"/>
        <a:ea typeface="Microsoft YaHei" pitchFamily="2"/>
        <a:cs typeface="Mangal" pitchFamily="2"/>
      </a:defRPr>
    </a:lvl1pPr>
    <a:lvl2pPr marL="742950" indent="-285750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2pPr>
    <a:lvl3pPr marL="1143000" indent="-228600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3pPr>
    <a:lvl4pPr marL="1600200" indent="-228600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4pPr>
    <a:lvl5pPr marL="2057400" indent="-228600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5pPr>
    <a:lvl6pPr marL="2284815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78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41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04" algn="l" defTabSz="913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4275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3491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4515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5539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6563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7587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8611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9635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0659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1683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5299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6323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7347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8371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9395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0419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1443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62467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8A681-DB0E-4EC6-9651-8B477B4A36C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48360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861A2-74FE-42AD-AD81-C744F08867A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99808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08850" y="301630"/>
            <a:ext cx="2266950" cy="645636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3237" y="301630"/>
            <a:ext cx="6653213" cy="645636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661B5-D02E-4137-833D-A015F2C6E95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50204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65264" y="1511935"/>
            <a:ext cx="9072563" cy="2015913"/>
          </a:xfrm>
        </p:spPr>
        <p:txBody>
          <a:bodyPr lIns="50372" tIns="0" rIns="50372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53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512094" y="3672580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03710" indent="0" algn="ctr">
              <a:buNone/>
            </a:lvl2pPr>
            <a:lvl3pPr marL="1007421" indent="0" algn="ctr">
              <a:buNone/>
            </a:lvl3pPr>
            <a:lvl4pPr marL="1511132" indent="0" algn="ctr">
              <a:buNone/>
            </a:lvl4pPr>
            <a:lvl5pPr marL="2014841" indent="0" algn="ctr">
              <a:buNone/>
            </a:lvl5pPr>
            <a:lvl6pPr marL="2518552" indent="0" algn="ctr">
              <a:buNone/>
            </a:lvl6pPr>
            <a:lvl7pPr marL="3022262" indent="0" algn="ctr">
              <a:buNone/>
            </a:lvl7pPr>
            <a:lvl8pPr marL="3525971" indent="0" algn="ctr">
              <a:buNone/>
            </a:lvl8pPr>
            <a:lvl9pPr marL="4029683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E0936-0A8C-4A60-8374-EB30E080EC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83486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8C8CB-E1B9-4588-920E-7A462662E8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40511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4110" y="671971"/>
            <a:ext cx="7812484" cy="2015913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64110" y="2764370"/>
            <a:ext cx="7812484" cy="1664178"/>
          </a:xfrm>
        </p:spPr>
        <p:txBody>
          <a:bodyPr/>
          <a:lstStyle>
            <a:lvl1pPr marL="80592" indent="0" algn="l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F1EA-8855-4999-8751-85C1C13D7D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8900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6A505-46D2-4B8E-81CB-9A3A78DDBC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157796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031" y="30098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031" y="1692177"/>
            <a:ext cx="4454027" cy="827714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5120818" y="1692177"/>
            <a:ext cx="4455776" cy="827714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504031" y="2603892"/>
            <a:ext cx="4454027" cy="41490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0818" y="2603892"/>
            <a:ext cx="4455776" cy="41490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77259-8D1D-434A-A817-C4B7606440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307681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E13E0-8E74-42CF-98CE-79881A2FB6B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71176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70473-9C43-4E9C-8253-F598CD2DD4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468683"/>
      </p:ext>
    </p:extLst>
  </p:cSld>
  <p:clrMapOvr>
    <a:masterClrMapping/>
  </p:clrMapOvr>
  <p:transition spd="slow">
    <p:wipe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>
            <a:sp3d prstMaterial="softEdge"/>
          </a:bodyPr>
          <a:lstStyle>
            <a:lvl1pPr algn="l">
              <a:buNone/>
              <a:defRPr sz="24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04034" y="1679934"/>
            <a:ext cx="3316456" cy="5073032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941249" y="300993"/>
            <a:ext cx="5635349" cy="6451973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2F311-F648-49FF-853A-49562FDCAD9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051372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EE4E3-92B8-4DC1-BD7F-36F804A35F4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9609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6125" y="671971"/>
            <a:ext cx="6048375" cy="575726"/>
          </a:xfrm>
        </p:spPr>
        <p:txBody>
          <a:bodyPr lIns="50372" rIns="50372" bIns="0" anchor="b">
            <a:sp3d prstMaterial="softEdge"/>
          </a:bodyPr>
          <a:lstStyle>
            <a:lvl1pPr algn="ctr">
              <a:buNone/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016125" y="2019413"/>
            <a:ext cx="6048375" cy="4367812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l" rtl="0" eaLnBrk="1" latinLnBrk="0" hangingPunct="1">
              <a:buNone/>
              <a:defRPr sz="35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16125" y="1286172"/>
            <a:ext cx="6048375" cy="584615"/>
          </a:xfrm>
        </p:spPr>
        <p:txBody>
          <a:bodyPr lIns="50372" rIns="50372"/>
          <a:lstStyle>
            <a:lvl1pPr marL="0" indent="0" algn="ctr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82590-9C75-468D-B561-C8BA13FAEE1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07303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44534-57C0-4164-BF8B-F9FD3B36B19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60474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08454" y="302743"/>
            <a:ext cx="2268141" cy="645022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4031" y="302743"/>
            <a:ext cx="6636411" cy="645022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3D8EF-BECD-402A-A9E1-B66896C62C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959299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924175"/>
            <a:ext cx="10080625" cy="25193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757" y="5569501"/>
            <a:ext cx="6214412" cy="97237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50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4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2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5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9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328" y="3452776"/>
            <a:ext cx="7910326" cy="1976635"/>
          </a:xfrm>
          <a:effectLst/>
        </p:spPr>
        <p:txBody>
          <a:bodyPr/>
          <a:lstStyle>
            <a:lvl1pPr marL="705193" indent="-503710"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6572C-2949-465C-87AA-9CF542F000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247355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60078" y="806371"/>
            <a:ext cx="7056438" cy="383023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BC41F-248D-4136-867E-7630B72495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740374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924175"/>
            <a:ext cx="10080625" cy="25193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456" y="2394942"/>
            <a:ext cx="6577835" cy="2671290"/>
          </a:xfrm>
          <a:effectLst/>
        </p:spPr>
        <p:txBody>
          <a:bodyPr anchor="b"/>
          <a:lstStyle>
            <a:lvl1pPr algn="r">
              <a:defRPr sz="51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9597" y="5078928"/>
            <a:ext cx="6582055" cy="920940"/>
          </a:xfrm>
        </p:spPr>
        <p:txBody>
          <a:bodyPr/>
          <a:lstStyle>
            <a:lvl1pPr marL="0" indent="0" algn="r">
              <a:buNone/>
              <a:defRPr sz="2200">
                <a:solidFill>
                  <a:schemeClr val="tx2"/>
                </a:solidFill>
              </a:defRPr>
            </a:lvl1pPr>
            <a:lvl2pPr marL="5037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4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48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85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22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59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96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07F32-3927-44CA-864C-8623C85D8FE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670729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60078" y="806364"/>
            <a:ext cx="3689509" cy="383023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20957" y="806371"/>
            <a:ext cx="3689509" cy="383023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F8B25-98DB-4EED-9648-74887570CCE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8496155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078" y="806365"/>
            <a:ext cx="3689509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03710" indent="0">
              <a:buNone/>
              <a:defRPr sz="2200" b="1"/>
            </a:lvl2pPr>
            <a:lvl3pPr marL="1007421" indent="0">
              <a:buNone/>
              <a:defRPr sz="2000" b="1"/>
            </a:lvl3pPr>
            <a:lvl4pPr marL="1511132" indent="0">
              <a:buNone/>
              <a:defRPr sz="1800" b="1"/>
            </a:lvl4pPr>
            <a:lvl5pPr marL="2014841" indent="0">
              <a:buNone/>
              <a:defRPr sz="1800" b="1"/>
            </a:lvl5pPr>
            <a:lvl6pPr marL="2518552" indent="0">
              <a:buNone/>
              <a:defRPr sz="1800" b="1"/>
            </a:lvl6pPr>
            <a:lvl7pPr marL="3022262" indent="0">
              <a:buNone/>
              <a:defRPr sz="1800" b="1"/>
            </a:lvl7pPr>
            <a:lvl8pPr marL="3525971" indent="0">
              <a:buNone/>
              <a:defRPr sz="1800" b="1"/>
            </a:lvl8pPr>
            <a:lvl9pPr marL="4029683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4902" y="1543601"/>
            <a:ext cx="3689509" cy="302387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3332" y="806365"/>
            <a:ext cx="3689509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03710" indent="0">
              <a:buNone/>
              <a:defRPr sz="2200" b="1"/>
            </a:lvl2pPr>
            <a:lvl3pPr marL="1007421" indent="0">
              <a:buNone/>
              <a:defRPr sz="2000" b="1"/>
            </a:lvl3pPr>
            <a:lvl4pPr marL="1511132" indent="0">
              <a:buNone/>
              <a:defRPr sz="1800" b="1"/>
            </a:lvl4pPr>
            <a:lvl5pPr marL="2014841" indent="0">
              <a:buNone/>
              <a:defRPr sz="1800" b="1"/>
            </a:lvl5pPr>
            <a:lvl6pPr marL="2518552" indent="0">
              <a:buNone/>
              <a:defRPr sz="1800" b="1"/>
            </a:lvl6pPr>
            <a:lvl7pPr marL="3022262" indent="0">
              <a:buNone/>
              <a:defRPr sz="1800" b="1"/>
            </a:lvl7pPr>
            <a:lvl8pPr marL="3525971" indent="0">
              <a:buNone/>
              <a:defRPr sz="1800" b="1"/>
            </a:lvl8pPr>
            <a:lvl9pPr marL="4029683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7" y="1542174"/>
            <a:ext cx="3689509" cy="302387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77F50-78E1-4373-9CF2-3279489D62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09807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82FAF-07F4-4B3F-8BAE-34970E7EE2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69255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7732B-E715-4570-A106-2A4402BA96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6172585"/>
      </p:ext>
    </p:extLst>
  </p:cSld>
  <p:clrMapOvr>
    <a:masterClrMapping/>
  </p:clrMapOvr>
  <p:transition spd="slow">
    <p:wip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5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8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4CF86-45BC-42AD-BE40-0D67FC96EED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604653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050" y="2435902"/>
            <a:ext cx="4008531" cy="1387255"/>
          </a:xfrm>
          <a:effectLst/>
        </p:spPr>
        <p:txBody>
          <a:bodyPr anchor="b"/>
          <a:lstStyle>
            <a:lvl1pPr marL="251856" indent="-251856" algn="l">
              <a:defRPr sz="31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037" y="806371"/>
            <a:ext cx="4428557" cy="5395533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5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5956" y="3855679"/>
            <a:ext cx="3735762" cy="2358422"/>
          </a:xfrm>
        </p:spPr>
        <p:txBody>
          <a:bodyPr/>
          <a:lstStyle>
            <a:lvl1pPr marL="0" indent="0">
              <a:buNone/>
              <a:defRPr sz="1500"/>
            </a:lvl1pPr>
            <a:lvl2pPr marL="503710" indent="0">
              <a:buNone/>
              <a:defRPr sz="1300"/>
            </a:lvl2pPr>
            <a:lvl3pPr marL="1007421" indent="0">
              <a:buNone/>
              <a:defRPr sz="1100"/>
            </a:lvl3pPr>
            <a:lvl4pPr marL="1511132" indent="0">
              <a:buNone/>
              <a:defRPr sz="1000"/>
            </a:lvl4pPr>
            <a:lvl5pPr marL="2014841" indent="0">
              <a:buNone/>
              <a:defRPr sz="1000"/>
            </a:lvl5pPr>
            <a:lvl6pPr marL="2518552" indent="0">
              <a:buNone/>
              <a:defRPr sz="1000"/>
            </a:lvl6pPr>
            <a:lvl7pPr marL="3022262" indent="0">
              <a:buNone/>
              <a:defRPr sz="1000"/>
            </a:lvl7pPr>
            <a:lvl8pPr marL="3525971" indent="0">
              <a:buNone/>
              <a:defRPr sz="1000"/>
            </a:lvl8pPr>
            <a:lvl9pPr marL="402968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5776D-93C7-4E06-972A-5E1E2A4EF1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0080619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924175"/>
            <a:ext cx="10080625" cy="25193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33572" y="1259948"/>
            <a:ext cx="4536281" cy="344782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200"/>
            </a:lvl1pPr>
            <a:lvl2pPr marL="503710" indent="0">
              <a:buNone/>
              <a:defRPr sz="3100"/>
            </a:lvl2pPr>
            <a:lvl3pPr marL="1007421" indent="0">
              <a:buNone/>
              <a:defRPr sz="2600"/>
            </a:lvl3pPr>
            <a:lvl4pPr marL="1511132" indent="0">
              <a:buNone/>
              <a:defRPr sz="2200"/>
            </a:lvl4pPr>
            <a:lvl5pPr marL="2014841" indent="0">
              <a:buNone/>
              <a:defRPr sz="2200"/>
            </a:lvl5pPr>
            <a:lvl6pPr marL="2518552" indent="0">
              <a:buNone/>
              <a:defRPr sz="2200"/>
            </a:lvl6pPr>
            <a:lvl7pPr marL="3022262" indent="0">
              <a:buNone/>
              <a:defRPr sz="2200"/>
            </a:lvl7pPr>
            <a:lvl8pPr marL="3525971" indent="0">
              <a:buNone/>
              <a:defRPr sz="2200"/>
            </a:lvl8pPr>
            <a:lvl9pPr marL="4029683" indent="0">
              <a:buNone/>
              <a:defRPr sz="22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10" y="1113877"/>
            <a:ext cx="4072504" cy="2384329"/>
          </a:xfrm>
        </p:spPr>
        <p:txBody>
          <a:bodyPr anchor="b"/>
          <a:lstStyle>
            <a:lvl1pPr marL="201484" indent="-201484">
              <a:buFont typeface="Georgia" pitchFamily="18" charset="0"/>
              <a:buChar char="*"/>
              <a:defRPr sz="1800"/>
            </a:lvl1pPr>
            <a:lvl2pPr marL="503710" indent="0">
              <a:buNone/>
              <a:defRPr sz="1300"/>
            </a:lvl2pPr>
            <a:lvl3pPr marL="1007421" indent="0">
              <a:buNone/>
              <a:defRPr sz="1100"/>
            </a:lvl3pPr>
            <a:lvl4pPr marL="1511132" indent="0">
              <a:buNone/>
              <a:defRPr sz="1000"/>
            </a:lvl4pPr>
            <a:lvl5pPr marL="2014841" indent="0">
              <a:buNone/>
              <a:defRPr sz="1000"/>
            </a:lvl5pPr>
            <a:lvl6pPr marL="2518552" indent="0">
              <a:buNone/>
              <a:defRPr sz="1000"/>
            </a:lvl6pPr>
            <a:lvl7pPr marL="3022262" indent="0">
              <a:buNone/>
              <a:defRPr sz="1000"/>
            </a:lvl7pPr>
            <a:lvl8pPr marL="3525971" indent="0">
              <a:buNone/>
              <a:defRPr sz="1000"/>
            </a:lvl8pPr>
            <a:lvl9pPr marL="402968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767" y="4921197"/>
            <a:ext cx="7037407" cy="1259946"/>
          </a:xfrm>
        </p:spPr>
        <p:txBody>
          <a:bodyPr anchor="b"/>
          <a:lstStyle>
            <a:lvl1pPr algn="l">
              <a:defRPr sz="51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A96F9-95B5-4854-85FD-30C0315D6A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792242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0130" y="806364"/>
            <a:ext cx="7056438" cy="383023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584D3-E1B1-4832-8159-1223077C5E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7072599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1939" y="415046"/>
            <a:ext cx="2268141" cy="577429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4604" y="806366"/>
            <a:ext cx="5323954" cy="539553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5802-27C9-4814-ACEF-21FD776BE2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028655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924175"/>
            <a:ext cx="10080625" cy="25193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757" y="5569500"/>
            <a:ext cx="6214412" cy="97237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503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8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2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328" y="3452774"/>
            <a:ext cx="7910326" cy="1976635"/>
          </a:xfrm>
          <a:effectLst/>
        </p:spPr>
        <p:txBody>
          <a:bodyPr/>
          <a:lstStyle>
            <a:lvl1pPr marL="705266" indent="-503763"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C1C05-4F06-4513-BFD3-F92FAB9DBB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826914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60078" y="806370"/>
            <a:ext cx="7056438" cy="383023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7E4-3BF0-4F84-9F43-F84E324F7C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60136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924175"/>
            <a:ext cx="10080625" cy="25193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456" y="2394942"/>
            <a:ext cx="6577835" cy="2671290"/>
          </a:xfrm>
          <a:effectLst/>
        </p:spPr>
        <p:txBody>
          <a:bodyPr anchor="b"/>
          <a:lstStyle>
            <a:lvl1pPr algn="r">
              <a:defRPr sz="51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9597" y="5078928"/>
            <a:ext cx="6582055" cy="920940"/>
          </a:xfrm>
        </p:spPr>
        <p:txBody>
          <a:bodyPr/>
          <a:lstStyle>
            <a:lvl1pPr marL="0" indent="0" algn="r">
              <a:buNone/>
              <a:defRPr sz="2200">
                <a:solidFill>
                  <a:schemeClr val="tx2"/>
                </a:solidFill>
              </a:defRPr>
            </a:lvl1pPr>
            <a:lvl2pPr marL="5037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5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2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0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88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25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63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81212-F3A3-46C5-962A-42303002B94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2297052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60078" y="806364"/>
            <a:ext cx="3689509" cy="383023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20957" y="806370"/>
            <a:ext cx="3689509" cy="383023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4D22D-5DFF-4A0B-B7E5-6154B4A0FC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507839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078" y="806365"/>
            <a:ext cx="3689509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03763" indent="0">
              <a:buNone/>
              <a:defRPr sz="2200" b="1"/>
            </a:lvl2pPr>
            <a:lvl3pPr marL="1007525" indent="0">
              <a:buNone/>
              <a:defRPr sz="2000" b="1"/>
            </a:lvl3pPr>
            <a:lvl4pPr marL="1511289" indent="0">
              <a:buNone/>
              <a:defRPr sz="1800" b="1"/>
            </a:lvl4pPr>
            <a:lvl5pPr marL="2015050" indent="0">
              <a:buNone/>
              <a:defRPr sz="1800" b="1"/>
            </a:lvl5pPr>
            <a:lvl6pPr marL="2518813" indent="0">
              <a:buNone/>
              <a:defRPr sz="1800" b="1"/>
            </a:lvl6pPr>
            <a:lvl7pPr marL="3022575" indent="0">
              <a:buNone/>
              <a:defRPr sz="1800" b="1"/>
            </a:lvl7pPr>
            <a:lvl8pPr marL="3526337" indent="0">
              <a:buNone/>
              <a:defRPr sz="1800" b="1"/>
            </a:lvl8pPr>
            <a:lvl9pPr marL="4030100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4902" y="1543601"/>
            <a:ext cx="3689509" cy="302387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3332" y="806365"/>
            <a:ext cx="3689509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03763" indent="0">
              <a:buNone/>
              <a:defRPr sz="2200" b="1"/>
            </a:lvl2pPr>
            <a:lvl3pPr marL="1007525" indent="0">
              <a:buNone/>
              <a:defRPr sz="2000" b="1"/>
            </a:lvl3pPr>
            <a:lvl4pPr marL="1511289" indent="0">
              <a:buNone/>
              <a:defRPr sz="1800" b="1"/>
            </a:lvl4pPr>
            <a:lvl5pPr marL="2015050" indent="0">
              <a:buNone/>
              <a:defRPr sz="1800" b="1"/>
            </a:lvl5pPr>
            <a:lvl6pPr marL="2518813" indent="0">
              <a:buNone/>
              <a:defRPr sz="1800" b="1"/>
            </a:lvl6pPr>
            <a:lvl7pPr marL="3022575" indent="0">
              <a:buNone/>
              <a:defRPr sz="1800" b="1"/>
            </a:lvl7pPr>
            <a:lvl8pPr marL="3526337" indent="0">
              <a:buNone/>
              <a:defRPr sz="1800" b="1"/>
            </a:lvl8pPr>
            <a:lvl9pPr marL="4030100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7" y="1542174"/>
            <a:ext cx="3689509" cy="302387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99F4E-1EE4-40ED-ABA9-76024B98B5A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6159368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D9BD9-B8DE-419B-92BC-64D7514EFA9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361787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3238" y="1768478"/>
            <a:ext cx="4459288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4925" y="1768478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677CD-41FE-4365-821A-F260E7D37EE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63098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CBCE8-CD89-4739-B4CD-DBF69F6D7C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7320967"/>
      </p:ext>
    </p:extLst>
  </p:cSld>
  <p:clrMapOvr>
    <a:masterClrMapping/>
  </p:clrMapOvr>
  <p:transition spd="slow">
    <p:wipe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049" y="2435900"/>
            <a:ext cx="4008531" cy="1387255"/>
          </a:xfrm>
          <a:effectLst/>
        </p:spPr>
        <p:txBody>
          <a:bodyPr anchor="b"/>
          <a:lstStyle>
            <a:lvl1pPr marL="251882" indent="-251882" algn="l">
              <a:defRPr sz="31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036" y="806370"/>
            <a:ext cx="4428557" cy="5395533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5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5956" y="3855679"/>
            <a:ext cx="3735762" cy="2358422"/>
          </a:xfrm>
        </p:spPr>
        <p:txBody>
          <a:bodyPr/>
          <a:lstStyle>
            <a:lvl1pPr marL="0" indent="0">
              <a:buNone/>
              <a:defRPr sz="1500"/>
            </a:lvl1pPr>
            <a:lvl2pPr marL="503763" indent="0">
              <a:buNone/>
              <a:defRPr sz="1300"/>
            </a:lvl2pPr>
            <a:lvl3pPr marL="1007525" indent="0">
              <a:buNone/>
              <a:defRPr sz="1100"/>
            </a:lvl3pPr>
            <a:lvl4pPr marL="1511289" indent="0">
              <a:buNone/>
              <a:defRPr sz="1000"/>
            </a:lvl4pPr>
            <a:lvl5pPr marL="2015050" indent="0">
              <a:buNone/>
              <a:defRPr sz="1000"/>
            </a:lvl5pPr>
            <a:lvl6pPr marL="2518813" indent="0">
              <a:buNone/>
              <a:defRPr sz="1000"/>
            </a:lvl6pPr>
            <a:lvl7pPr marL="3022575" indent="0">
              <a:buNone/>
              <a:defRPr sz="1000"/>
            </a:lvl7pPr>
            <a:lvl8pPr marL="3526337" indent="0">
              <a:buNone/>
              <a:defRPr sz="1000"/>
            </a:lvl8pPr>
            <a:lvl9pPr marL="40301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1D281-513B-4BE6-B3EE-6ABC3A1F96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660625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924175"/>
            <a:ext cx="10080625" cy="25193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33572" y="1259948"/>
            <a:ext cx="4536281" cy="344782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200"/>
            </a:lvl1pPr>
            <a:lvl2pPr marL="503763" indent="0">
              <a:buNone/>
              <a:defRPr sz="3100"/>
            </a:lvl2pPr>
            <a:lvl3pPr marL="1007525" indent="0">
              <a:buNone/>
              <a:defRPr sz="2600"/>
            </a:lvl3pPr>
            <a:lvl4pPr marL="1511289" indent="0">
              <a:buNone/>
              <a:defRPr sz="2200"/>
            </a:lvl4pPr>
            <a:lvl5pPr marL="2015050" indent="0">
              <a:buNone/>
              <a:defRPr sz="2200"/>
            </a:lvl5pPr>
            <a:lvl6pPr marL="2518813" indent="0">
              <a:buNone/>
              <a:defRPr sz="2200"/>
            </a:lvl6pPr>
            <a:lvl7pPr marL="3022575" indent="0">
              <a:buNone/>
              <a:defRPr sz="2200"/>
            </a:lvl7pPr>
            <a:lvl8pPr marL="3526337" indent="0">
              <a:buNone/>
              <a:defRPr sz="2200"/>
            </a:lvl8pPr>
            <a:lvl9pPr marL="4030100" indent="0">
              <a:buNone/>
              <a:defRPr sz="22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10" y="1113877"/>
            <a:ext cx="4072504" cy="2384329"/>
          </a:xfrm>
        </p:spPr>
        <p:txBody>
          <a:bodyPr anchor="b"/>
          <a:lstStyle>
            <a:lvl1pPr marL="201505" indent="-201505">
              <a:buFont typeface="Georgia" pitchFamily="18" charset="0"/>
              <a:buChar char="*"/>
              <a:defRPr sz="1800"/>
            </a:lvl1pPr>
            <a:lvl2pPr marL="503763" indent="0">
              <a:buNone/>
              <a:defRPr sz="1300"/>
            </a:lvl2pPr>
            <a:lvl3pPr marL="1007525" indent="0">
              <a:buNone/>
              <a:defRPr sz="1100"/>
            </a:lvl3pPr>
            <a:lvl4pPr marL="1511289" indent="0">
              <a:buNone/>
              <a:defRPr sz="1000"/>
            </a:lvl4pPr>
            <a:lvl5pPr marL="2015050" indent="0">
              <a:buNone/>
              <a:defRPr sz="1000"/>
            </a:lvl5pPr>
            <a:lvl6pPr marL="2518813" indent="0">
              <a:buNone/>
              <a:defRPr sz="1000"/>
            </a:lvl6pPr>
            <a:lvl7pPr marL="3022575" indent="0">
              <a:buNone/>
              <a:defRPr sz="1000"/>
            </a:lvl7pPr>
            <a:lvl8pPr marL="3526337" indent="0">
              <a:buNone/>
              <a:defRPr sz="1000"/>
            </a:lvl8pPr>
            <a:lvl9pPr marL="40301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767" y="4921197"/>
            <a:ext cx="7037407" cy="1259946"/>
          </a:xfrm>
        </p:spPr>
        <p:txBody>
          <a:bodyPr anchor="b"/>
          <a:lstStyle>
            <a:lvl1pPr algn="l">
              <a:defRPr sz="51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1652E-DD08-471D-996B-1D6B8917A0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40300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0130" y="806364"/>
            <a:ext cx="7056438" cy="383023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BB846-FBFB-421B-8041-5163E0B198C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874220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1939" y="415045"/>
            <a:ext cx="2268141" cy="577429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4604" y="806366"/>
            <a:ext cx="5323954" cy="539553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E7B24-803C-44F0-913B-567A35C770C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7450959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919413"/>
            <a:ext cx="3937000" cy="4640262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-3175" y="-1588"/>
            <a:ext cx="10083800" cy="7561263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900814" y="1907449"/>
            <a:ext cx="6227215" cy="1327524"/>
          </a:xfrm>
        </p:spPr>
        <p:txBody>
          <a:bodyPr bIns="10075" anchor="b"/>
          <a:lstStyle>
            <a:lvl1pPr>
              <a:defRPr sz="35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336456" y="2723742"/>
            <a:ext cx="7178070" cy="362947"/>
          </a:xfrm>
        </p:spPr>
        <p:txBody>
          <a:bodyPr tIns="10075">
            <a:normAutofit/>
          </a:bodyPr>
          <a:lstStyle>
            <a:lvl1pPr marL="0" indent="0" algn="l">
              <a:buNone/>
              <a:defRPr kumimoji="0" lang="en-US" sz="1500" b="0" i="0" u="none" strike="noStrike" kern="1200" cap="all" spc="441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503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8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2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2A2C9-31C5-43D6-AB02-65AA697AE1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5279292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40946-25FE-4F99-927B-77D5CCEB271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6372000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3175" y="-1588"/>
            <a:ext cx="10083800" cy="7561263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ight Triangle 6"/>
          <p:cNvSpPr/>
          <p:nvPr/>
        </p:nvSpPr>
        <p:spPr>
          <a:xfrm>
            <a:off x="0" y="2919413"/>
            <a:ext cx="3937000" cy="464026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03331" y="1903413"/>
            <a:ext cx="6229826" cy="1331055"/>
          </a:xfrm>
        </p:spPr>
        <p:txBody>
          <a:bodyPr bIns="10075" anchor="b"/>
          <a:lstStyle>
            <a:lvl1pPr algn="l">
              <a:defRPr kumimoji="0" lang="en-US" sz="35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340723" y="2720848"/>
            <a:ext cx="7177405" cy="36286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500" b="0" i="0" u="none" strike="noStrike" kern="1200" cap="all" spc="441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5037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5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2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0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88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25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63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2904C-68B2-476C-BFDD-1A728E6E0E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617932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7256" y="1209548"/>
            <a:ext cx="3528219" cy="409230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441" y="1209548"/>
            <a:ext cx="3528219" cy="409230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A77BA-729B-46D4-AED0-9C57A78FEC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364217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256" y="1209548"/>
            <a:ext cx="3528219" cy="604774"/>
          </a:xfrm>
        </p:spPr>
        <p:txBody>
          <a:bodyPr anchor="b">
            <a:normAutofit/>
          </a:bodyPr>
          <a:lstStyle>
            <a:lvl1pPr marL="0" indent="0">
              <a:buNone/>
              <a:defRPr lang="en-US" sz="1500" b="0" kern="1200" cap="all" spc="441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503763" indent="0">
              <a:buNone/>
              <a:defRPr sz="2200" b="1"/>
            </a:lvl2pPr>
            <a:lvl3pPr marL="1007525" indent="0">
              <a:buNone/>
              <a:defRPr sz="2000" b="1"/>
            </a:lvl3pPr>
            <a:lvl4pPr marL="1511289" indent="0">
              <a:buNone/>
              <a:defRPr sz="1800" b="1"/>
            </a:lvl4pPr>
            <a:lvl5pPr marL="2015050" indent="0">
              <a:buNone/>
              <a:defRPr sz="1800" b="1"/>
            </a:lvl5pPr>
            <a:lvl6pPr marL="2518813" indent="0">
              <a:buNone/>
              <a:defRPr sz="1800" b="1"/>
            </a:lvl6pPr>
            <a:lvl7pPr marL="3022575" indent="0">
              <a:buNone/>
              <a:defRPr sz="1800" b="1"/>
            </a:lvl7pPr>
            <a:lvl8pPr marL="3526337" indent="0">
              <a:buNone/>
              <a:defRPr sz="1800" b="1"/>
            </a:lvl8pPr>
            <a:lvl9pPr marL="4030100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057" y="1875972"/>
            <a:ext cx="3528219" cy="342705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441" y="1209548"/>
            <a:ext cx="3528219" cy="604774"/>
          </a:xfrm>
        </p:spPr>
        <p:txBody>
          <a:bodyPr anchor="b">
            <a:normAutofit/>
          </a:bodyPr>
          <a:lstStyle>
            <a:lvl1pPr marL="0" indent="0">
              <a:buNone/>
              <a:defRPr lang="en-US" sz="1500" b="0" kern="1200" cap="all" spc="441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503763" indent="0">
              <a:buNone/>
              <a:defRPr sz="2200" b="1"/>
            </a:lvl2pPr>
            <a:lvl3pPr marL="1007525" indent="0">
              <a:buNone/>
              <a:defRPr sz="2000" b="1"/>
            </a:lvl3pPr>
            <a:lvl4pPr marL="1511289" indent="0">
              <a:buNone/>
              <a:defRPr sz="1800" b="1"/>
            </a:lvl4pPr>
            <a:lvl5pPr marL="2015050" indent="0">
              <a:buNone/>
              <a:defRPr sz="1800" b="1"/>
            </a:lvl5pPr>
            <a:lvl6pPr marL="2518813" indent="0">
              <a:buNone/>
              <a:defRPr sz="1800" b="1"/>
            </a:lvl6pPr>
            <a:lvl7pPr marL="3022575" indent="0">
              <a:buNone/>
              <a:defRPr sz="1800" b="1"/>
            </a:lvl7pPr>
            <a:lvl8pPr marL="3526337" indent="0">
              <a:buNone/>
              <a:defRPr sz="1800" b="1"/>
            </a:lvl8pPr>
            <a:lvl9pPr marL="4030100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441" y="1875972"/>
            <a:ext cx="3528219" cy="342705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02BDA-6D89-4538-8227-B1361A6483C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376592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7" y="303218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89" indent="0">
              <a:buNone/>
              <a:defRPr sz="1700" b="1"/>
            </a:lvl4pPr>
            <a:lvl5pPr marL="1827851" indent="0">
              <a:buNone/>
              <a:defRPr sz="1700" b="1"/>
            </a:lvl5pPr>
            <a:lvl6pPr marL="2284815" indent="0">
              <a:buNone/>
              <a:defRPr sz="1700" b="1"/>
            </a:lvl6pPr>
            <a:lvl7pPr marL="2741778" indent="0">
              <a:buNone/>
              <a:defRPr sz="1700" b="1"/>
            </a:lvl7pPr>
            <a:lvl8pPr marL="3198741" indent="0">
              <a:buNone/>
              <a:defRPr sz="1700" b="1"/>
            </a:lvl8pPr>
            <a:lvl9pPr marL="3655704" indent="0">
              <a:buNone/>
              <a:defRPr sz="17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89" indent="0">
              <a:buNone/>
              <a:defRPr sz="1700" b="1"/>
            </a:lvl4pPr>
            <a:lvl5pPr marL="1827851" indent="0">
              <a:buNone/>
              <a:defRPr sz="1700" b="1"/>
            </a:lvl5pPr>
            <a:lvl6pPr marL="2284815" indent="0">
              <a:buNone/>
              <a:defRPr sz="1700" b="1"/>
            </a:lvl6pPr>
            <a:lvl7pPr marL="2741778" indent="0">
              <a:buNone/>
              <a:defRPr sz="1700" b="1"/>
            </a:lvl7pPr>
            <a:lvl8pPr marL="3198741" indent="0">
              <a:buNone/>
              <a:defRPr sz="1700" b="1"/>
            </a:lvl8pPr>
            <a:lvl9pPr marL="3655704" indent="0">
              <a:buNone/>
              <a:defRPr sz="17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88190-C5D8-4BE5-A17F-F615CEAA402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103309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D3C24-5D98-4831-B5F8-61A61067DD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788193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FF187-ADBD-4C11-9A3C-270E4BAF47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896601"/>
      </p:ext>
    </p:extLst>
  </p:cSld>
  <p:clrMapOvr>
    <a:masterClrMapping/>
  </p:clrMapOvr>
  <p:transition spd="slow">
    <p:wipe/>
  </p:transition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919413"/>
            <a:ext cx="3937000" cy="4640262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7"/>
          <p:cNvSpPr/>
          <p:nvPr/>
        </p:nvSpPr>
        <p:spPr>
          <a:xfrm rot="5400000">
            <a:off x="477837" y="-477837"/>
            <a:ext cx="7559675" cy="85153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100752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65331" y="1737363"/>
            <a:ext cx="5745956" cy="1200892"/>
          </a:xfrm>
        </p:spPr>
        <p:txBody>
          <a:bodyPr bIns="0" anchor="b"/>
          <a:lstStyle>
            <a:lvl1pPr algn="l">
              <a:defRPr kumimoji="0" lang="en-US" sz="31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6055" y="2886867"/>
            <a:ext cx="4197812" cy="3664852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430904" y="2483940"/>
            <a:ext cx="6388320" cy="687088"/>
          </a:xfrm>
        </p:spPr>
        <p:txBody>
          <a:bodyPr>
            <a:normAutofit/>
          </a:bodyPr>
          <a:lstStyle>
            <a:lvl1pPr marL="0" indent="0">
              <a:buNone/>
              <a:defRPr lang="en-US" sz="15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3763" indent="0">
              <a:buNone/>
              <a:defRPr sz="1300"/>
            </a:lvl2pPr>
            <a:lvl3pPr marL="1007525" indent="0">
              <a:buNone/>
              <a:defRPr sz="1100"/>
            </a:lvl3pPr>
            <a:lvl4pPr marL="1511289" indent="0">
              <a:buNone/>
              <a:defRPr sz="1000"/>
            </a:lvl4pPr>
            <a:lvl5pPr marL="2015050" indent="0">
              <a:buNone/>
              <a:defRPr sz="1000"/>
            </a:lvl5pPr>
            <a:lvl6pPr marL="2518813" indent="0">
              <a:buNone/>
              <a:defRPr sz="1000"/>
            </a:lvl6pPr>
            <a:lvl7pPr marL="3022575" indent="0">
              <a:buNone/>
              <a:defRPr sz="1000"/>
            </a:lvl7pPr>
            <a:lvl8pPr marL="3526337" indent="0">
              <a:buNone/>
              <a:defRPr sz="1000"/>
            </a:lvl8pPr>
            <a:lvl9pPr marL="40301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F9CB3CC-B30B-4CA6-B65A-494F323915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2368866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919413"/>
            <a:ext cx="3937000" cy="4640262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9"/>
          <p:cNvSpPr/>
          <p:nvPr/>
        </p:nvSpPr>
        <p:spPr>
          <a:xfrm>
            <a:off x="0" y="5564188"/>
            <a:ext cx="3937000" cy="199548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236639" y="0"/>
            <a:ext cx="7843986" cy="7559675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201505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39948" y="1893227"/>
            <a:ext cx="6048375" cy="956196"/>
          </a:xfrm>
        </p:spPr>
        <p:txBody>
          <a:bodyPr anchor="b"/>
          <a:lstStyle>
            <a:lvl1pPr algn="l">
              <a:defRPr sz="31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60611" y="2403629"/>
            <a:ext cx="6721017" cy="816445"/>
          </a:xfrm>
        </p:spPr>
        <p:txBody>
          <a:bodyPr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 marL="503763" indent="0">
              <a:buNone/>
              <a:defRPr sz="1300"/>
            </a:lvl2pPr>
            <a:lvl3pPr marL="1007525" indent="0">
              <a:buNone/>
              <a:defRPr sz="1100"/>
            </a:lvl3pPr>
            <a:lvl4pPr marL="1511289" indent="0">
              <a:buNone/>
              <a:defRPr sz="1000"/>
            </a:lvl4pPr>
            <a:lvl5pPr marL="2015050" indent="0">
              <a:buNone/>
              <a:defRPr sz="1000"/>
            </a:lvl5pPr>
            <a:lvl6pPr marL="2518813" indent="0">
              <a:buNone/>
              <a:defRPr sz="1000"/>
            </a:lvl6pPr>
            <a:lvl7pPr marL="3022575" indent="0">
              <a:buNone/>
              <a:defRPr sz="1000"/>
            </a:lvl7pPr>
            <a:lvl8pPr marL="3526337" indent="0">
              <a:buNone/>
              <a:defRPr sz="1000"/>
            </a:lvl8pPr>
            <a:lvl9pPr marL="40301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32C46-EAB0-49BD-B227-ECF6E234EC0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4810933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E83C4-9AAC-4492-A9C6-D3364081140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321052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39"/>
            <a:ext cx="2268141" cy="51570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39"/>
            <a:ext cx="6636411" cy="515702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4B5DE-4106-43FE-9EC7-4B58CC3766B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7681670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924175"/>
            <a:ext cx="10080625" cy="25193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757" y="5569498"/>
            <a:ext cx="6214412" cy="97237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50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328" y="3452772"/>
            <a:ext cx="7910326" cy="1976635"/>
          </a:xfrm>
          <a:effectLst/>
        </p:spPr>
        <p:txBody>
          <a:bodyPr/>
          <a:lstStyle>
            <a:lvl1pPr marL="705412" indent="-503868"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D2F1-B4D5-4121-BE9D-47AC15C88A8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3989980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60078" y="806368"/>
            <a:ext cx="7056438" cy="383023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610A-D39D-4C51-AD84-E66205B1FC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678587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924175"/>
            <a:ext cx="10080625" cy="25193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456" y="2394942"/>
            <a:ext cx="6577835" cy="2671290"/>
          </a:xfrm>
          <a:effectLst/>
        </p:spPr>
        <p:txBody>
          <a:bodyPr anchor="b"/>
          <a:lstStyle>
            <a:lvl1pPr algn="r">
              <a:defRPr sz="51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9597" y="5078928"/>
            <a:ext cx="6582055" cy="920940"/>
          </a:xfrm>
        </p:spPr>
        <p:txBody>
          <a:bodyPr/>
          <a:lstStyle>
            <a:lvl1pPr marL="0" indent="0" algn="r">
              <a:buNone/>
              <a:defRPr sz="2200">
                <a:solidFill>
                  <a:schemeClr val="tx2"/>
                </a:solidFill>
              </a:defRPr>
            </a:lvl1pPr>
            <a:lvl2pPr marL="5038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7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4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3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9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D730-1786-4198-8534-2E227045BA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8533656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60078" y="806364"/>
            <a:ext cx="3689509" cy="383023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20957" y="806368"/>
            <a:ext cx="3689509" cy="383023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60C3E-7269-4DA2-8790-63CDD314961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303693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AB40-A2F0-47DF-9D88-BDF43890B5D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742052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078" y="806365"/>
            <a:ext cx="3689509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4902" y="1543601"/>
            <a:ext cx="3689509" cy="302387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3330" y="806365"/>
            <a:ext cx="3689509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7" y="1542174"/>
            <a:ext cx="3689509" cy="302387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0AE9-ED33-4279-9A45-7B8E57FD8BF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6420602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AD143-1EDC-4BC2-830D-D0E4ACB882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279820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8FDE4-522D-43A4-8EB0-AAE59E9D9A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0847868"/>
      </p:ext>
    </p:extLst>
  </p:cSld>
  <p:clrMapOvr>
    <a:masterClrMapping/>
  </p:clrMapOvr>
  <p:transition spd="slow">
    <p:wipe/>
  </p:transition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047" y="2435898"/>
            <a:ext cx="4008531" cy="1387255"/>
          </a:xfrm>
          <a:effectLst/>
        </p:spPr>
        <p:txBody>
          <a:bodyPr anchor="b"/>
          <a:lstStyle>
            <a:lvl1pPr marL="251934" indent="-251934" algn="l">
              <a:defRPr sz="31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034" y="806368"/>
            <a:ext cx="4428557" cy="5395533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5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5956" y="3855679"/>
            <a:ext cx="3735762" cy="2358422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1C8F0-8921-49C9-BB5E-E62004C68B3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911156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924175"/>
            <a:ext cx="10080625" cy="25193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33572" y="1259948"/>
            <a:ext cx="4536281" cy="344782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200"/>
            </a:lvl1pPr>
            <a:lvl2pPr marL="503868" indent="0">
              <a:buNone/>
              <a:defRPr sz="3100"/>
            </a:lvl2pPr>
            <a:lvl3pPr marL="1007734" indent="0">
              <a:buNone/>
              <a:defRPr sz="2600"/>
            </a:lvl3pPr>
            <a:lvl4pPr marL="1511602" indent="0">
              <a:buNone/>
              <a:defRPr sz="2200"/>
            </a:lvl4pPr>
            <a:lvl5pPr marL="2015468" indent="0">
              <a:buNone/>
              <a:defRPr sz="2200"/>
            </a:lvl5pPr>
            <a:lvl6pPr marL="2519335" indent="0">
              <a:buNone/>
              <a:defRPr sz="2200"/>
            </a:lvl6pPr>
            <a:lvl7pPr marL="3023201" indent="0">
              <a:buNone/>
              <a:defRPr sz="2200"/>
            </a:lvl7pPr>
            <a:lvl8pPr marL="3527069" indent="0">
              <a:buNone/>
              <a:defRPr sz="2200"/>
            </a:lvl8pPr>
            <a:lvl9pPr marL="4030936" indent="0">
              <a:buNone/>
              <a:defRPr sz="22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10" y="1113876"/>
            <a:ext cx="4072504" cy="2384329"/>
          </a:xfrm>
        </p:spPr>
        <p:txBody>
          <a:bodyPr anchor="b"/>
          <a:lstStyle>
            <a:lvl1pPr marL="201547" indent="-201547">
              <a:buFont typeface="Georgia" pitchFamily="18" charset="0"/>
              <a:buChar char="*"/>
              <a:defRPr sz="18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765" y="4921197"/>
            <a:ext cx="7037407" cy="1259946"/>
          </a:xfrm>
        </p:spPr>
        <p:txBody>
          <a:bodyPr anchor="b"/>
          <a:lstStyle>
            <a:lvl1pPr algn="l">
              <a:defRPr sz="51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131C8-DC2D-498C-BAED-37AB46E6B58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567583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0130" y="806364"/>
            <a:ext cx="7056438" cy="383023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65549-EAAB-4DB1-A524-78B2856B195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8602967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1939" y="415043"/>
            <a:ext cx="2268141" cy="577429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4604" y="806366"/>
            <a:ext cx="5323954" cy="539553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4FF60-4A37-4887-9F77-D499201FBE1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2793065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ójkąt równoramienny 3"/>
          <p:cNvSpPr/>
          <p:nvPr/>
        </p:nvSpPr>
        <p:spPr>
          <a:xfrm rot="16200000">
            <a:off x="8328819" y="5791994"/>
            <a:ext cx="2085975" cy="1427163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95912" y="855714"/>
            <a:ext cx="8888801" cy="1620430"/>
          </a:xfrm>
        </p:spPr>
        <p:txBody>
          <a:bodyPr anchor="b"/>
          <a:lstStyle>
            <a:lvl1pPr algn="r">
              <a:defRPr sz="49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95912" y="2480517"/>
            <a:ext cx="8888801" cy="1931917"/>
          </a:xfrm>
        </p:spPr>
        <p:txBody>
          <a:bodyPr/>
          <a:lstStyle>
            <a:lvl1pPr marL="0" marR="40318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512888" y="6627813"/>
            <a:ext cx="6383337" cy="403225"/>
          </a:xfrm>
        </p:spPr>
        <p:txBody>
          <a:bodyPr tIns="0" bIns="0" anchor="t"/>
          <a:lstStyle>
            <a:lvl1pPr algn="r">
              <a:defRPr sz="11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512888" y="6229350"/>
            <a:ext cx="6383337" cy="401638"/>
          </a:xfrm>
        </p:spPr>
        <p:txBody>
          <a:bodyPr tIns="0" bIns="0"/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9251950" y="6340475"/>
            <a:ext cx="554038" cy="403225"/>
          </a:xfrm>
        </p:spPr>
        <p:txBody>
          <a:bodyPr anchor="ctr"/>
          <a:lstStyle>
            <a:lvl1pPr algn="ctr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D89C3BF-5394-4446-BE98-6EE926A6B63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4707944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031" y="294862"/>
            <a:ext cx="9072563" cy="154217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4031" y="2075447"/>
            <a:ext cx="9072563" cy="503978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5281613" y="7143750"/>
            <a:ext cx="2352675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503238" y="7143750"/>
            <a:ext cx="4697412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CD3FC-997D-480F-8C13-8AE9AF315E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504491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ójkąt prostokątny 3"/>
          <p:cNvSpPr/>
          <p:nvPr/>
        </p:nvSpPr>
        <p:spPr>
          <a:xfrm flipV="1">
            <a:off x="7938" y="7938"/>
            <a:ext cx="10064750" cy="75358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5" name="Trójkąt równoramienny 4"/>
          <p:cNvSpPr/>
          <p:nvPr/>
        </p:nvSpPr>
        <p:spPr>
          <a:xfrm rot="5400000" flipV="1">
            <a:off x="8328819" y="340519"/>
            <a:ext cx="2085975" cy="1427163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Łącznik prostoliniowy 5"/>
          <p:cNvCxnSpPr/>
          <p:nvPr/>
        </p:nvCxnSpPr>
        <p:spPr>
          <a:xfrm rot="10800000">
            <a:off x="7131050" y="11113"/>
            <a:ext cx="2946400" cy="2093912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oliniowy 6"/>
          <p:cNvCxnSpPr/>
          <p:nvPr/>
        </p:nvCxnSpPr>
        <p:spPr>
          <a:xfrm flipV="1">
            <a:off x="0" y="7938"/>
            <a:ext cx="10072688" cy="75438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0026" y="299240"/>
            <a:ext cx="7980495" cy="1501435"/>
          </a:xfrm>
        </p:spPr>
        <p:txBody>
          <a:bodyPr/>
          <a:lstStyle>
            <a:lvl1pPr marL="0" algn="l">
              <a:buNone/>
              <a:defRPr sz="4000" b="1" cap="none" baseline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20026" y="1800671"/>
            <a:ext cx="4284266" cy="2519892"/>
          </a:xfrm>
        </p:spPr>
        <p:txBody>
          <a:bodyPr/>
          <a:lstStyle>
            <a:lvl1pPr marL="60477" indent="0" algn="l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7667625" y="7138988"/>
            <a:ext cx="2352675" cy="336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887663" y="7143750"/>
            <a:ext cx="4695825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9317038" y="892175"/>
            <a:ext cx="554037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2B10F-9BBA-42E9-8FD1-5D1BE46C29D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6146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E34B6-5589-489B-945C-539EB91DFA8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6489044"/>
      </p:ext>
    </p:extLst>
  </p:cSld>
  <p:clrMapOvr>
    <a:masterClrMapping/>
  </p:clrMapOvr>
  <p:transition spd="slow">
    <p:wipe/>
  </p:transition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4031" y="1898668"/>
            <a:ext cx="4452276" cy="4989036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24318" y="1898668"/>
            <a:ext cx="4452276" cy="4989036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503238" y="7143750"/>
            <a:ext cx="4697412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AC847-9C5F-40C5-B45B-1966DA4084E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884302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3621" y="320478"/>
            <a:ext cx="1176073" cy="6783548"/>
          </a:xfrm>
        </p:spPr>
        <p:txBody>
          <a:bodyPr vert="vert270" anchor="b"/>
          <a:lstStyle>
            <a:lvl1pPr marL="0" algn="ctr">
              <a:defRPr sz="36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04824" y="320478"/>
            <a:ext cx="640539" cy="3326257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504824" y="3777770"/>
            <a:ext cx="640539" cy="3326257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229368" y="320478"/>
            <a:ext cx="7560469" cy="3326257"/>
          </a:xfrm>
        </p:spPr>
        <p:txBody>
          <a:bodyPr/>
          <a:lstStyle>
            <a:lvl1pPr algn="l">
              <a:defRPr sz="2600"/>
            </a:lvl1pPr>
            <a:lvl2pPr algn="l">
              <a:defRPr sz="22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229368" y="3777770"/>
            <a:ext cx="7560469" cy="332625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5281613" y="7143750"/>
            <a:ext cx="2349500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503238" y="7143750"/>
            <a:ext cx="4699000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367713" y="7146925"/>
            <a:ext cx="554037" cy="331788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3FF535CD-2811-42AF-A180-BA99F3AF90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467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C8B24-5AEE-45D9-870B-5C779EB784B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834848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98669-2C4A-493E-9F2A-44550093313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7779631"/>
      </p:ext>
    </p:extLst>
  </p:cSld>
  <p:clrMapOvr>
    <a:masterClrMapping/>
  </p:clrMapOvr>
  <p:transition spd="slow">
    <p:wipe/>
  </p:transition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935" y="405282"/>
            <a:ext cx="1008063" cy="6551718"/>
          </a:xfrm>
        </p:spPr>
        <p:txBody>
          <a:bodyPr vert="vert270" anchor="b"/>
          <a:lstStyle>
            <a:lvl1pPr marL="0" marR="20159" algn="r">
              <a:spcBef>
                <a:spcPts val="0"/>
              </a:spcBef>
              <a:buNone/>
              <a:defRPr sz="3200" b="0" cap="all" baseline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252202" y="405282"/>
            <a:ext cx="2688167" cy="655171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025249" y="352785"/>
            <a:ext cx="5816521" cy="6602116"/>
          </a:xfrm>
        </p:spPr>
        <p:txBody>
          <a:bodyPr/>
          <a:lstStyle>
            <a:lvl1pPr>
              <a:spcBef>
                <a:spcPts val="0"/>
              </a:spcBef>
              <a:defRPr sz="3300"/>
            </a:lvl1pPr>
            <a:lvl2pPr>
              <a:defRPr sz="29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921500" y="7226300"/>
            <a:ext cx="2352675" cy="3333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252538" y="7226300"/>
            <a:ext cx="5668962" cy="3333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9272588" y="7226300"/>
            <a:ext cx="554037" cy="333375"/>
          </a:xfrm>
        </p:spPr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fld id="{2ACA4BA2-3AED-4054-AEB9-0B50573236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3642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935" y="166335"/>
            <a:ext cx="1008063" cy="7055697"/>
          </a:xfrm>
        </p:spPr>
        <p:txBody>
          <a:bodyPr vert="vert270" anchor="b"/>
          <a:lstStyle>
            <a:lvl1pPr marL="0" algn="l">
              <a:buNone/>
              <a:defRPr sz="3300" b="0" cap="all" baseline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254827" y="412228"/>
            <a:ext cx="8084661" cy="604774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5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60078" y="6467722"/>
            <a:ext cx="8084661" cy="755968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34175" y="7226300"/>
            <a:ext cx="2317750" cy="3333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290638" y="7227888"/>
            <a:ext cx="5454650" cy="3333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9058275" y="7226300"/>
            <a:ext cx="403225" cy="333375"/>
          </a:xfrm>
        </p:spPr>
        <p:txBody>
          <a:bodyPr/>
          <a:lstStyle>
            <a:lvl1pPr algn="ctr">
              <a:defRPr sz="1000" smtClean="0"/>
            </a:lvl1pPr>
          </a:lstStyle>
          <a:p>
            <a:pPr>
              <a:defRPr/>
            </a:pPr>
            <a:fld id="{CF4B8576-22CA-4CA4-AD96-4185738DD06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7577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45527-675B-4E71-804E-A74ED0F91A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45707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476464" y="419982"/>
            <a:ext cx="2100130" cy="604774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4031" y="419982"/>
            <a:ext cx="6888427" cy="604774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DE939-7020-4010-A920-A919B2C781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26504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6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89" indent="0">
              <a:buNone/>
              <a:defRPr sz="900"/>
            </a:lvl4pPr>
            <a:lvl5pPr marL="1827851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1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B671E-0738-4028-A42E-BC98003C1C3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63599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89" indent="0">
              <a:buNone/>
              <a:defRPr sz="2000"/>
            </a:lvl4pPr>
            <a:lvl5pPr marL="1827851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1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89" indent="0">
              <a:buNone/>
              <a:defRPr sz="900"/>
            </a:lvl4pPr>
            <a:lvl5pPr marL="1827851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1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5B2B9-2B78-4589-8FCF-36D8066C5C3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208169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 txBox="1">
            <a:spLocks noGrp="1"/>
          </p:cNvSpPr>
          <p:nvPr>
            <p:ph type="title"/>
          </p:nvPr>
        </p:nvSpPr>
        <p:spPr bwMode="auto">
          <a:xfrm>
            <a:off x="503238" y="301625"/>
            <a:ext cx="90725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pl-PL" smtClean="0"/>
          </a:p>
        </p:txBody>
      </p:sp>
      <p:sp>
        <p:nvSpPr>
          <p:cNvPr id="1027" name="Symbol zastępczy tekstu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2562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defTabSz="913926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pl-PL" sz="1400" kern="1200" smtClean="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448050" y="6886575"/>
            <a:ext cx="3194050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defTabSz="913926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pl-PL" sz="1400" kern="1200" smtClean="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7227888" y="6886575"/>
            <a:ext cx="2347912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defTabSz="913926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pl-PL" sz="1400" kern="1200" smtClean="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356EC325-C7FC-4388-B0AE-A1AD1FF9C23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l-PL" sz="4400" kern="1200">
          <a:solidFill>
            <a:schemeClr val="tx2"/>
          </a:solidFill>
          <a:latin typeface="Arial" pitchFamily="18"/>
          <a:ea typeface="Microsoft YaHei" pitchFamily="2"/>
          <a:cs typeface="Mang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icrosoft YaHei" pitchFamily="34" charset="-122"/>
          <a:cs typeface="Mangal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icrosoft YaHei" pitchFamily="34" charset="-122"/>
          <a:cs typeface="Mangal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icrosoft YaHei" pitchFamily="34" charset="-122"/>
          <a:cs typeface="Mangal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icrosoft YaHei" pitchFamily="34" charset="-122"/>
          <a:cs typeface="Mangal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icrosoft YaHei" pitchFamily="34" charset="-122"/>
          <a:cs typeface="Mangal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icrosoft YaHei" pitchFamily="34" charset="-122"/>
          <a:cs typeface="Mangal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icrosoft YaHei" pitchFamily="34" charset="-122"/>
          <a:cs typeface="Mangal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icrosoft YaHei" pitchFamily="34" charset="-122"/>
          <a:cs typeface="Mangal" pitchFamily="18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1413"/>
        </a:spcAft>
        <a:defRPr lang="pl-PL" sz="3200" kern="1200">
          <a:solidFill>
            <a:schemeClr val="tx1"/>
          </a:solidFill>
          <a:latin typeface="Arial" pitchFamily="18"/>
          <a:ea typeface="Microsoft YaHei" pitchFamily="2"/>
          <a:cs typeface="Mangal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Microsoft YaHei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Microsoft YaHei" pitchFamily="3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icrosoft YaHei" pitchFamily="34" charset="-122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4150" cy="1258887"/>
          </a:xfrm>
          <a:prstGeom prst="rect">
            <a:avLst/>
          </a:prstGeom>
        </p:spPr>
        <p:txBody>
          <a:bodyPr vert="horz" lIns="100739" tIns="50372" rIns="100739" bIns="50372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051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503238" y="1763713"/>
            <a:ext cx="907415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39" tIns="50372" rIns="100739" bIns="503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03238" y="7073900"/>
            <a:ext cx="2352675" cy="401638"/>
          </a:xfrm>
          <a:prstGeom prst="rect">
            <a:avLst/>
          </a:prstGeom>
        </p:spPr>
        <p:txBody>
          <a:bodyPr vert="horz" lIns="100739" tIns="50372" rIns="100739" bIns="50372" anchor="b"/>
          <a:lstStyle>
            <a:lvl1pPr algn="l" defTabSz="913926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444875" y="7073900"/>
            <a:ext cx="3190875" cy="401638"/>
          </a:xfrm>
          <a:prstGeom prst="rect">
            <a:avLst/>
          </a:prstGeom>
        </p:spPr>
        <p:txBody>
          <a:bodyPr vert="horz" lIns="100739" tIns="50372" rIns="100739" bIns="50372" anchor="b"/>
          <a:lstStyle>
            <a:lvl1pPr algn="ctr" defTabSz="913926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736013" y="7073900"/>
            <a:ext cx="841375" cy="401638"/>
          </a:xfrm>
          <a:prstGeom prst="rect">
            <a:avLst/>
          </a:prstGeom>
        </p:spPr>
        <p:txBody>
          <a:bodyPr vert="horz" lIns="0" tIns="50372" rIns="0" bIns="50372" anchor="b"/>
          <a:lstStyle>
            <a:lvl1pPr algn="r" defTabSz="913926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32BBFE-4DA3-40DA-ADB6-B84D28C2F5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833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 spd="slow">
    <p:wipe/>
  </p:transition>
  <p:txStyles>
    <p:titleStyle>
      <a:lvl1pPr algn="ctr" rtl="0" fontAlgn="base">
        <a:spcBef>
          <a:spcPct val="0"/>
        </a:spcBef>
        <a:spcAft>
          <a:spcPct val="0"/>
        </a:spcAft>
        <a:defRPr sz="45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Lucida Sans" pitchFamily="34" charset="0"/>
        </a:defRPr>
      </a:lvl9pPr>
    </p:titleStyle>
    <p:bodyStyle>
      <a:lvl1pPr marL="603250" indent="-452438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55675" indent="-31115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7775" indent="-250825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90663" indent="-200025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701800" indent="-200025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44323" indent="-20148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65953" indent="-20148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585" indent="-20148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09220" indent="-20148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7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4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48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85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22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59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296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27758"/>
            <a:ext cx="10080625" cy="193191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080625" cy="56277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154488"/>
            <a:ext cx="10080625" cy="251936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39" tIns="50372" rIns="100739" bIns="50372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6438" y="4819650"/>
            <a:ext cx="7180262" cy="1260475"/>
          </a:xfrm>
          <a:prstGeom prst="rect">
            <a:avLst/>
          </a:prstGeom>
          <a:effectLst/>
        </p:spPr>
        <p:txBody>
          <a:bodyPr vert="horz" lIns="100739" tIns="50372" rIns="100739" bIns="50372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08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60475" y="806450"/>
            <a:ext cx="7056438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39" tIns="50372" rIns="100739" bIns="503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4025" y="6804025"/>
            <a:ext cx="2773363" cy="401638"/>
          </a:xfrm>
          <a:prstGeom prst="rect">
            <a:avLst/>
          </a:prstGeom>
        </p:spPr>
        <p:txBody>
          <a:bodyPr vert="horz" lIns="100739" tIns="50372" rIns="100739" bIns="50372" rtlCol="0" anchor="ctr"/>
          <a:lstStyle>
            <a:lvl1pPr algn="r" defTabSz="913926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825" y="6804025"/>
            <a:ext cx="3695700" cy="401638"/>
          </a:xfrm>
          <a:prstGeom prst="rect">
            <a:avLst/>
          </a:prstGeom>
        </p:spPr>
        <p:txBody>
          <a:bodyPr vert="horz" lIns="100739" tIns="50372" rIns="100739" bIns="50372" rtlCol="0" anchor="ctr"/>
          <a:lstStyle>
            <a:lvl1pPr algn="l" defTabSz="913926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00525" y="6804025"/>
            <a:ext cx="2016125" cy="401638"/>
          </a:xfrm>
          <a:prstGeom prst="rect">
            <a:avLst/>
          </a:prstGeom>
        </p:spPr>
        <p:txBody>
          <a:bodyPr vert="horz" lIns="100739" tIns="50372" rIns="100739" bIns="50372" rtlCol="0" anchor="ctr"/>
          <a:lstStyle>
            <a:lvl1pPr algn="ctr" defTabSz="913926" fontAlgn="auto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974D65-7DFA-407D-B339-22D520B8D3E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798" r:id="rId2"/>
    <p:sldLayoutId id="2147483835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36" r:id="rId9"/>
    <p:sldLayoutId id="2147483804" r:id="rId10"/>
    <p:sldLayoutId id="2147483805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2pPr>
      <a:lvl3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3pPr>
      <a:lvl4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4pPr>
      <a:lvl5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0825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1pPr>
      <a:lvl2pPr marL="603250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2pPr>
      <a:lvl3pPr marL="906463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3pPr>
      <a:lvl4pPr marL="1208088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530350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5pPr>
      <a:lvl6pPr marL="1833505" indent="-201484" algn="l" defTabSz="1007421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165953" indent="-201484" algn="l" defTabSz="1007421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18552" indent="-201484" algn="l" defTabSz="1007421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851002" indent="-201484" algn="l" defTabSz="1007421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4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710" algn="l" defTabSz="10074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421" algn="l" defTabSz="10074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132" algn="l" defTabSz="10074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841" algn="l" defTabSz="10074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552" algn="l" defTabSz="10074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2262" algn="l" defTabSz="10074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971" algn="l" defTabSz="10074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9683" algn="l" defTabSz="100742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27758"/>
            <a:ext cx="10080625" cy="193191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080625" cy="56277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154488"/>
            <a:ext cx="10080625" cy="251936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6438" y="4819650"/>
            <a:ext cx="7180262" cy="1260475"/>
          </a:xfrm>
          <a:prstGeom prst="rect">
            <a:avLst/>
          </a:prstGeom>
          <a:effectLst/>
        </p:spPr>
        <p:txBody>
          <a:bodyPr vert="horz" lIns="100750" tIns="50377" rIns="100750" bIns="50377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60475" y="806450"/>
            <a:ext cx="7056438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50" tIns="50377" rIns="100750" bIns="50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4025" y="6804025"/>
            <a:ext cx="2773363" cy="401638"/>
          </a:xfrm>
          <a:prstGeom prst="rect">
            <a:avLst/>
          </a:prstGeom>
        </p:spPr>
        <p:txBody>
          <a:bodyPr vert="horz" lIns="100750" tIns="50377" rIns="100750" bIns="50377" rtlCol="0" anchor="ctr"/>
          <a:lstStyle>
            <a:lvl1pPr algn="r" defTabSz="913926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825" y="6804025"/>
            <a:ext cx="3695700" cy="401638"/>
          </a:xfrm>
          <a:prstGeom prst="rect">
            <a:avLst/>
          </a:prstGeom>
        </p:spPr>
        <p:txBody>
          <a:bodyPr vert="horz" lIns="100750" tIns="50377" rIns="100750" bIns="50377" rtlCol="0" anchor="ctr"/>
          <a:lstStyle>
            <a:lvl1pPr algn="l" defTabSz="913926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00525" y="6804025"/>
            <a:ext cx="2016125" cy="401638"/>
          </a:xfrm>
          <a:prstGeom prst="rect">
            <a:avLst/>
          </a:prstGeom>
        </p:spPr>
        <p:txBody>
          <a:bodyPr vert="horz" lIns="100750" tIns="50377" rIns="100750" bIns="50377" rtlCol="0" anchor="ctr"/>
          <a:lstStyle>
            <a:lvl1pPr algn="ctr" defTabSz="913926" fontAlgn="auto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A70B21-C7C6-48D8-A4F0-20774D243A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06" r:id="rId2"/>
    <p:sldLayoutId id="2147483838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39" r:id="rId9"/>
    <p:sldLayoutId id="2147483812" r:id="rId10"/>
    <p:sldLayoutId id="214748381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2pPr>
      <a:lvl3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3pPr>
      <a:lvl4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4pPr>
      <a:lvl5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0825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1pPr>
      <a:lvl2pPr marL="603250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2pPr>
      <a:lvl3pPr marL="906463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3pPr>
      <a:lvl4pPr marL="1208088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530350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5pPr>
      <a:lvl6pPr marL="1833695" indent="-201505" algn="l" defTabSz="1007525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166178" indent="-201505" algn="l" defTabSz="1007525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18813" indent="-201505" algn="l" defTabSz="1007525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851297" indent="-201505" algn="l" defTabSz="1007525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763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525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289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050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813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2575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337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100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567363"/>
            <a:ext cx="3940175" cy="199231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5" y="5567363"/>
            <a:ext cx="10083800" cy="199231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50" tIns="50377" rIns="100750" bIns="5037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463" y="403225"/>
            <a:ext cx="8291512" cy="604838"/>
          </a:xfrm>
          <a:prstGeom prst="rect">
            <a:avLst/>
          </a:prstGeom>
        </p:spPr>
        <p:txBody>
          <a:bodyPr vert="horz" lIns="100750" tIns="50377" rIns="100750" bIns="50377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6463" y="1212850"/>
            <a:ext cx="8291512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50" tIns="50377" rIns="100750" bIns="50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22250" y="6470650"/>
            <a:ext cx="2398713" cy="222250"/>
          </a:xfrm>
          <a:prstGeom prst="rect">
            <a:avLst/>
          </a:prstGeom>
        </p:spPr>
        <p:txBody>
          <a:bodyPr vert="horz" lIns="100750" tIns="50377" rIns="100750" bIns="50377" rtlCol="0" anchor="ctr"/>
          <a:lstStyle>
            <a:lvl1pPr algn="l" defTabSz="913926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8263" y="6927850"/>
            <a:ext cx="5208587" cy="303213"/>
          </a:xfrm>
          <a:prstGeom prst="rect">
            <a:avLst/>
          </a:prstGeom>
        </p:spPr>
        <p:txBody>
          <a:bodyPr vert="horz" lIns="100750" tIns="50377" rIns="100750" bIns="50377" rtlCol="0" anchor="ctr"/>
          <a:lstStyle>
            <a:lvl1pPr algn="r" defTabSz="913926" fontAlgn="auto">
              <a:spcBef>
                <a:spcPts val="0"/>
              </a:spcBef>
              <a:spcAft>
                <a:spcPts val="0"/>
              </a:spcAft>
              <a:defRPr sz="1100" cap="all" spc="220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1475" y="6802438"/>
            <a:ext cx="554038" cy="5540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10075" tIns="10075" rIns="10075" bIns="10075" rtlCol="0" anchor="ctr">
            <a:normAutofit/>
          </a:bodyPr>
          <a:lstStyle>
            <a:lvl1pPr algn="ctr" defTabSz="913926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A30807-8B57-4979-A507-7ADDC6581DE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14" r:id="rId2"/>
    <p:sldLayoutId id="2147483841" r:id="rId3"/>
    <p:sldLayoutId id="2147483815" r:id="rId4"/>
    <p:sldLayoutId id="2147483816" r:id="rId5"/>
    <p:sldLayoutId id="2147483817" r:id="rId6"/>
    <p:sldLayoutId id="2147483818" r:id="rId7"/>
    <p:sldLayoutId id="2147483842" r:id="rId8"/>
    <p:sldLayoutId id="2147483843" r:id="rId9"/>
    <p:sldLayoutId id="2147483819" r:id="rId10"/>
    <p:sldLayoutId id="2147483820" r:id="rId11"/>
  </p:sldLayoutIdLst>
  <p:transition spd="slow">
    <p:wipe/>
  </p:transition>
  <p:txStyles>
    <p:titleStyle>
      <a:lvl1pPr algn="l" defTabSz="1006475" rtl="0" fontAlgn="base">
        <a:spcBef>
          <a:spcPct val="0"/>
        </a:spcBef>
        <a:spcAft>
          <a:spcPct val="0"/>
        </a:spcAft>
        <a:defRPr sz="31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Franklin Gothic Medium" pitchFamily="34" charset="0"/>
        </a:defRPr>
      </a:lvl2pPr>
      <a:lvl3pPr algn="l" defTabSz="10064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Franklin Gothic Medium" pitchFamily="34" charset="0"/>
        </a:defRPr>
      </a:lvl3pPr>
      <a:lvl4pPr algn="l" defTabSz="10064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Franklin Gothic Medium" pitchFamily="34" charset="0"/>
        </a:defRPr>
      </a:lvl4pPr>
      <a:lvl5pPr algn="l" defTabSz="10064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Franklin Gothic Medium" pitchFamily="34" charset="0"/>
        </a:defRPr>
      </a:lvl5pPr>
      <a:lvl6pPr marL="457200" algn="l" defTabSz="10064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Franklin Gothic Medium" pitchFamily="34" charset="0"/>
        </a:defRPr>
      </a:lvl6pPr>
      <a:lvl7pPr marL="914400" algn="l" defTabSz="10064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Franklin Gothic Medium" pitchFamily="34" charset="0"/>
        </a:defRPr>
      </a:lvl7pPr>
      <a:lvl8pPr marL="1371600" algn="l" defTabSz="10064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Franklin Gothic Medium" pitchFamily="34" charset="0"/>
        </a:defRPr>
      </a:lvl8pPr>
      <a:lvl9pPr marL="1828800" algn="l" defTabSz="1006475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Franklin Gothic Medium" pitchFamily="34" charset="0"/>
        </a:defRPr>
      </a:lvl9pPr>
    </p:titleStyle>
    <p:bodyStyle>
      <a:lvl1pPr marL="376238" indent="-376238" algn="l" defTabSz="1006475" rtl="0" fontAlgn="base">
        <a:spcBef>
          <a:spcPts val="888"/>
        </a:spcBef>
        <a:spcAft>
          <a:spcPct val="0"/>
        </a:spcAft>
        <a:buFont typeface="Arial" pitchFamily="34" charset="0"/>
        <a:defRPr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90500" indent="-190500" algn="l" defTabSz="1006475" rtl="0" fontAlgn="base">
        <a:spcBef>
          <a:spcPts val="325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442913" indent="-180975" algn="l" defTabSz="1006475" rtl="0" fontAlgn="base">
        <a:spcBef>
          <a:spcPts val="325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693738" indent="-180975" algn="l" defTabSz="1006475" rtl="0" fontAlgn="base">
        <a:spcBef>
          <a:spcPts val="325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946150" indent="-190500" algn="l" defTabSz="1006475" rtl="0" fontAlgn="base">
        <a:spcBef>
          <a:spcPts val="325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209030" indent="-191430" algn="l" defTabSz="1007525" rtl="0" eaLnBrk="1" latinLnBrk="0" hangingPunct="1">
        <a:spcBef>
          <a:spcPts val="331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491137" indent="-181355" algn="l" defTabSz="1007525" rtl="0" eaLnBrk="1" latinLnBrk="0" hangingPunct="1">
        <a:spcBef>
          <a:spcPts val="331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743018" indent="-181355" algn="l" defTabSz="1007525" rtl="0" eaLnBrk="1" latinLnBrk="0" hangingPunct="1">
        <a:spcBef>
          <a:spcPts val="331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974752" indent="-181355" algn="l" defTabSz="1007525" rtl="0" eaLnBrk="1" latinLnBrk="0" hangingPunct="1">
        <a:spcBef>
          <a:spcPts val="331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763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525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289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050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813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2575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337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100" algn="l" defTabSz="10075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27758"/>
            <a:ext cx="10080625" cy="193191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080625" cy="56277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154488"/>
            <a:ext cx="10080625" cy="251936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72" tIns="50387" rIns="100772" bIns="5038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6438" y="4819650"/>
            <a:ext cx="7180262" cy="1260475"/>
          </a:xfrm>
          <a:prstGeom prst="rect">
            <a:avLst/>
          </a:prstGeom>
          <a:effectLst/>
        </p:spPr>
        <p:txBody>
          <a:bodyPr vert="horz" lIns="100772" tIns="50387" rIns="100772" bIns="50387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615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60475" y="806450"/>
            <a:ext cx="7056438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72" tIns="50387" rIns="100772" bIns="50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4025" y="6804025"/>
            <a:ext cx="2773363" cy="401638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 defTabSz="913926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825" y="6804025"/>
            <a:ext cx="3695700" cy="401638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 defTabSz="913926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00525" y="6804025"/>
            <a:ext cx="2016125" cy="401638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 defTabSz="913926" fontAlgn="auto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273015-1877-4E26-901B-5F083013203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21" r:id="rId2"/>
    <p:sldLayoutId id="2147483845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46" r:id="rId9"/>
    <p:sldLayoutId id="2147483827" r:id="rId10"/>
    <p:sldLayoutId id="2147483828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2pPr>
      <a:lvl3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3pPr>
      <a:lvl4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4pPr>
      <a:lvl5pPr marL="352425" indent="-352425" algn="r" defTabSz="1006475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51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0825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1pPr>
      <a:lvl2pPr marL="603250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2pPr>
      <a:lvl3pPr marL="906463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3pPr>
      <a:lvl4pPr marL="1208088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530350" indent="-200025" algn="l" defTabSz="1006475" rtl="0" fontAlgn="base">
        <a:spcBef>
          <a:spcPct val="20000"/>
        </a:spcBef>
        <a:spcAft>
          <a:spcPts val="325"/>
        </a:spcAft>
        <a:buClr>
          <a:srgbClr val="C3260C"/>
        </a:buClr>
        <a:buSzPct val="130000"/>
        <a:buFont typeface="Georgia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5pPr>
      <a:lvl6pPr marL="1834076" indent="-201547" algn="l" defTabSz="1007734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166628" indent="-201547" algn="l" defTabSz="1007734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19335" indent="-201547" algn="l" defTabSz="1007734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851888" indent="-201547" algn="l" defTabSz="1007734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68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734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602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468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335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201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069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936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938" y="15875"/>
            <a:ext cx="10064750" cy="75358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9139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938"/>
            <a:ext cx="10072688" cy="75438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7131050" y="5454650"/>
            <a:ext cx="2946400" cy="2093913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503238" y="295275"/>
            <a:ext cx="9074150" cy="1541463"/>
          </a:xfrm>
          <a:prstGeom prst="rect">
            <a:avLst/>
          </a:prstGeom>
        </p:spPr>
        <p:txBody>
          <a:bodyPr vert="horz" lIns="100794" tIns="50397" rIns="100794" bIns="50397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174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503238" y="2074863"/>
            <a:ext cx="90741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281613" y="7143750"/>
            <a:ext cx="2352675" cy="333375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l" defTabSz="913926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503238" y="7145338"/>
            <a:ext cx="4697412" cy="331787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r" defTabSz="913926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367713" y="7143750"/>
            <a:ext cx="554037" cy="333375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ctr" defTabSz="913926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A20385-8036-4BAB-862F-0727A780E5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29" r:id="rId6"/>
    <p:sldLayoutId id="2147483830" r:id="rId7"/>
    <p:sldLayoutId id="2147483852" r:id="rId8"/>
    <p:sldLayoutId id="2147483853" r:id="rId9"/>
    <p:sldLayoutId id="2147483831" r:id="rId10"/>
    <p:sldLayoutId id="2147483832" r:id="rId11"/>
  </p:sldLayoutIdLst>
  <p:transition spd="slow">
    <p:wipe/>
  </p:transition>
  <p:txStyles>
    <p:titleStyle>
      <a:lvl1pPr marL="533400" indent="-533400" algn="l" rtl="0" fontAlgn="base">
        <a:spcBef>
          <a:spcPct val="0"/>
        </a:spcBef>
        <a:spcAft>
          <a:spcPct val="0"/>
        </a:spcAft>
        <a:defRPr sz="4600" kern="1200">
          <a:ln w="6350">
            <a:solidFill>
              <a:schemeClr val="accent1">
                <a:shade val="43000"/>
              </a:schemeClr>
            </a:solidFill>
          </a:ln>
          <a:solidFill>
            <a:srgbClr val="B2E95B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533400" indent="-533400" algn="l" rtl="0" fontAlgn="base">
        <a:spcBef>
          <a:spcPct val="0"/>
        </a:spcBef>
        <a:spcAft>
          <a:spcPct val="0"/>
        </a:spcAft>
        <a:defRPr sz="4600">
          <a:solidFill>
            <a:srgbClr val="B2E95B"/>
          </a:solidFill>
          <a:latin typeface="Century Gothic" pitchFamily="34" charset="0"/>
        </a:defRPr>
      </a:lvl2pPr>
      <a:lvl3pPr marL="533400" indent="-533400" algn="l" rtl="0" fontAlgn="base">
        <a:spcBef>
          <a:spcPct val="0"/>
        </a:spcBef>
        <a:spcAft>
          <a:spcPct val="0"/>
        </a:spcAft>
        <a:defRPr sz="4600">
          <a:solidFill>
            <a:srgbClr val="B2E95B"/>
          </a:solidFill>
          <a:latin typeface="Century Gothic" pitchFamily="34" charset="0"/>
        </a:defRPr>
      </a:lvl3pPr>
      <a:lvl4pPr marL="533400" indent="-533400" algn="l" rtl="0" fontAlgn="base">
        <a:spcBef>
          <a:spcPct val="0"/>
        </a:spcBef>
        <a:spcAft>
          <a:spcPct val="0"/>
        </a:spcAft>
        <a:defRPr sz="4600">
          <a:solidFill>
            <a:srgbClr val="B2E95B"/>
          </a:solidFill>
          <a:latin typeface="Century Gothic" pitchFamily="34" charset="0"/>
        </a:defRPr>
      </a:lvl4pPr>
      <a:lvl5pPr marL="533400" indent="-533400" algn="l" rtl="0" fontAlgn="base">
        <a:spcBef>
          <a:spcPct val="0"/>
        </a:spcBef>
        <a:spcAft>
          <a:spcPct val="0"/>
        </a:spcAft>
        <a:defRPr sz="4600">
          <a:solidFill>
            <a:srgbClr val="B2E95B"/>
          </a:solidFill>
          <a:latin typeface="Century Gothic" pitchFamily="34" charset="0"/>
        </a:defRPr>
      </a:lvl5pPr>
      <a:lvl6pPr marL="990600" indent="-533400" algn="l" rtl="0" fontAlgn="base">
        <a:spcBef>
          <a:spcPct val="0"/>
        </a:spcBef>
        <a:spcAft>
          <a:spcPct val="0"/>
        </a:spcAft>
        <a:defRPr sz="4600">
          <a:solidFill>
            <a:srgbClr val="B2E95B"/>
          </a:solidFill>
          <a:latin typeface="Century Gothic" pitchFamily="34" charset="0"/>
        </a:defRPr>
      </a:lvl6pPr>
      <a:lvl7pPr marL="1447800" indent="-533400" algn="l" rtl="0" fontAlgn="base">
        <a:spcBef>
          <a:spcPct val="0"/>
        </a:spcBef>
        <a:spcAft>
          <a:spcPct val="0"/>
        </a:spcAft>
        <a:defRPr sz="4600">
          <a:solidFill>
            <a:srgbClr val="B2E95B"/>
          </a:solidFill>
          <a:latin typeface="Century Gothic" pitchFamily="34" charset="0"/>
        </a:defRPr>
      </a:lvl7pPr>
      <a:lvl8pPr marL="1905000" indent="-533400" algn="l" rtl="0" fontAlgn="base">
        <a:spcBef>
          <a:spcPct val="0"/>
        </a:spcBef>
        <a:spcAft>
          <a:spcPct val="0"/>
        </a:spcAft>
        <a:defRPr sz="4600">
          <a:solidFill>
            <a:srgbClr val="B2E95B"/>
          </a:solidFill>
          <a:latin typeface="Century Gothic" pitchFamily="34" charset="0"/>
        </a:defRPr>
      </a:lvl8pPr>
      <a:lvl9pPr marL="2362200" indent="-533400" algn="l" rtl="0" fontAlgn="base">
        <a:spcBef>
          <a:spcPct val="0"/>
        </a:spcBef>
        <a:spcAft>
          <a:spcPct val="0"/>
        </a:spcAft>
        <a:defRPr sz="4600">
          <a:solidFill>
            <a:srgbClr val="B2E95B"/>
          </a:solidFill>
          <a:latin typeface="Century Gothic" pitchFamily="34" charset="0"/>
        </a:defRPr>
      </a:lvl9pPr>
    </p:titleStyle>
    <p:bodyStyle>
      <a:lvl1pPr marL="493713" indent="-422275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906463" indent="-3143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indent="-2508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300" indent="-23177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763713" indent="-231775" algn="l" rtl="0" fontAlgn="base">
        <a:spcBef>
          <a:spcPct val="20000"/>
        </a:spcBef>
        <a:spcAft>
          <a:spcPct val="0"/>
        </a:spcAft>
        <a:buClr>
          <a:srgbClr val="B7D689"/>
        </a:buClr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015886" indent="-231827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298110" indent="-231827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519858" indent="-20158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771844" indent="-20158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www.elektrownia.zafriko.pl/pics/wind-solar-hybrid-lights-sl39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6.jpe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23.xml"/><Relationship Id="rId5" Type="http://schemas.openxmlformats.org/officeDocument/2006/relationships/slide" Target="slide4.xml"/><Relationship Id="rId10" Type="http://schemas.openxmlformats.org/officeDocument/2006/relationships/slide" Target="slide22.xml"/><Relationship Id="rId4" Type="http://schemas.openxmlformats.org/officeDocument/2006/relationships/slide" Target="slide3.xml"/><Relationship Id="rId9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://www.oze.otwartaszkola.edu.p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 txBox="1">
            <a:spLocks noGrp="1"/>
          </p:cNvSpPr>
          <p:nvPr>
            <p:ph type="title" idx="4294967295"/>
          </p:nvPr>
        </p:nvSpPr>
        <p:spPr>
          <a:xfrm>
            <a:off x="5327650" y="360363"/>
            <a:ext cx="4392613" cy="6538912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rgbClr val="000000"/>
                </a:solidFill>
                <a:latin typeface="Arial" pitchFamily="34" charset="0"/>
                <a:ea typeface="Microsoft YaHei" pitchFamily="34" charset="-122"/>
                <a:cs typeface="Mangal" pitchFamily="18" charset="0"/>
              </a:rPr>
              <a:t>Technologie OZE w naszej szkole w ramach projektu </a:t>
            </a:r>
            <a:br>
              <a:rPr smtClean="0">
                <a:solidFill>
                  <a:srgbClr val="000000"/>
                </a:solidFill>
                <a:latin typeface="Arial" pitchFamily="34" charset="0"/>
                <a:ea typeface="Microsoft YaHei" pitchFamily="34" charset="-122"/>
                <a:cs typeface="Mangal" pitchFamily="18" charset="0"/>
              </a:rPr>
            </a:br>
            <a:r>
              <a:rPr sz="3200" smtClean="0">
                <a:solidFill>
                  <a:srgbClr val="000000"/>
                </a:solidFill>
                <a:latin typeface="Arial" pitchFamily="34" charset="0"/>
                <a:ea typeface="Microsoft YaHei" pitchFamily="34" charset="-122"/>
                <a:cs typeface="Mangal" pitchFamily="18" charset="0"/>
              </a:rPr>
              <a:t>"Odnawialne źródła energii - pilotażowy projekt przygotowujący wielkopolskie szkoły zawodowe do poszerzenia oferty edukacyjnej o technologie OZE"</a:t>
            </a:r>
          </a:p>
        </p:txBody>
      </p:sp>
      <p:pic>
        <p:nvPicPr>
          <p:cNvPr id="29699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03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501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az 1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363" y="50800"/>
            <a:ext cx="9178925" cy="7329488"/>
          </a:xfrm>
        </p:spPr>
      </p:pic>
    </p:spTree>
  </p:cSld>
  <p:clrMapOvr>
    <a:masterClrMapping/>
  </p:clrMapOvr>
  <p:transition spd="slow" advTm="5856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123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elektrownia.zafriko.pl/pics/wind-solar-hybrid-lights-sl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474788"/>
            <a:ext cx="4202113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301629"/>
            <a:ext cx="10080625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352635" indent="-352635" algn="ctr" defTabSz="1007525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StarSymbol"/>
              <a:buNone/>
              <a:defRPr/>
            </a:pPr>
            <a:r>
              <a:rPr lang="pl-PL" dirty="0"/>
              <a:t>„Światło dla ekologii”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144463" y="1501775"/>
            <a:ext cx="5183187" cy="4989513"/>
          </a:xfrm>
        </p:spPr>
        <p:txBody>
          <a:bodyPr rtlCol="0">
            <a:normAutofit fontScale="92500" lnSpcReduction="10000"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pl-PL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pl-PL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107956" indent="0" defTabSz="1007525" fontAlgn="auto">
              <a:buClr>
                <a:schemeClr val="accent6">
                  <a:lumMod val="75000"/>
                </a:schemeClr>
              </a:buClr>
              <a:buFont typeface="StarSymbol"/>
              <a:buNone/>
              <a:defRPr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terenie szkoły zaplanowano inwestycję 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modernizacji </a:t>
            </a:r>
            <a:r>
              <a:rPr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oswietlenia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poprzez zakup oraz montaż specjalnych lamp hybrydowych. Planujemy umiejscowić lampy w 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odległości 5m od krańców wzdłużnego odcinka ciągu komunikacyjnego.</a:t>
            </a:r>
          </a:p>
          <a:p>
            <a:pPr marL="107956" indent="0" defTabSz="1007525" fontAlgn="auto">
              <a:buClr>
                <a:schemeClr val="accent6">
                  <a:lumMod val="75000"/>
                </a:schemeClr>
              </a:buClr>
              <a:buFont typeface="StarSymbol"/>
              <a:buNone/>
              <a:defRPr/>
            </a:pPr>
            <a:r>
              <a:rPr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Źródło: </a:t>
            </a: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http://www.elektrownia.zafriko.pl/pics/wind-solar-hybrid-lights-sl39.jpg</a:t>
            </a:r>
            <a:endParaRPr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 advTm="10856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179388"/>
            <a:ext cx="564515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Symbol zastępczy tekstu 3"/>
          <p:cNvSpPr>
            <a:spLocks noGrp="1"/>
          </p:cNvSpPr>
          <p:nvPr>
            <p:ph type="body" idx="4294967295"/>
          </p:nvPr>
        </p:nvSpPr>
        <p:spPr>
          <a:xfrm>
            <a:off x="144463" y="611188"/>
            <a:ext cx="4032250" cy="4989512"/>
          </a:xfrm>
        </p:spPr>
        <p:txBody>
          <a:bodyPr/>
          <a:lstStyle/>
          <a:p>
            <a:pPr marL="106363" indent="0">
              <a:spcBef>
                <a:spcPct val="0"/>
              </a:spcBef>
              <a:spcAft>
                <a:spcPts val="1413"/>
              </a:spcAft>
              <a:buSzPct val="45000"/>
              <a:buFont typeface="StarSymbol"/>
              <a:buNone/>
            </a:pPr>
            <a:r>
              <a:rPr lang="pl-PL" sz="3200" i="1" smtClean="0">
                <a:latin typeface="Arial" pitchFamily="34" charset="0"/>
                <a:ea typeface="Microsoft YaHei" pitchFamily="34" charset="-122"/>
                <a:cs typeface="Mangal" pitchFamily="18" charset="0"/>
              </a:rPr>
              <a:t>Budynek gospodarczy           z obecnie niedziałającą lampą</a:t>
            </a:r>
          </a:p>
        </p:txBody>
      </p:sp>
    </p:spTree>
  </p:cSld>
  <p:clrMapOvr>
    <a:masterClrMapping/>
  </p:clrMapOvr>
  <p:transition spd="slow" advTm="687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503238" y="684213"/>
            <a:ext cx="3744912" cy="4987925"/>
          </a:xfrm>
        </p:spPr>
        <p:txBody>
          <a:bodyPr/>
          <a:lstStyle/>
          <a:p>
            <a:pPr marL="106363" indent="0">
              <a:spcBef>
                <a:spcPct val="0"/>
              </a:spcBef>
              <a:spcAft>
                <a:spcPts val="1413"/>
              </a:spcAft>
              <a:buSzPct val="45000"/>
              <a:buFont typeface="StarSymbol"/>
              <a:buNone/>
            </a:pPr>
            <a:r>
              <a:rPr lang="pl-PL" sz="3200" smtClean="0">
                <a:latin typeface="Arial" pitchFamily="34" charset="0"/>
                <a:ea typeface="Microsoft YaHei" pitchFamily="34" charset="-122"/>
                <a:cs typeface="Mangal" pitchFamily="18" charset="0"/>
              </a:rPr>
              <a:t>Budynek kotłowni z działającą lampą od zewnętrznej strony ciągu komunikacyjnego</a:t>
            </a:r>
          </a:p>
        </p:txBody>
      </p:sp>
      <p:pic>
        <p:nvPicPr>
          <p:cNvPr id="43011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184150"/>
            <a:ext cx="4754563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439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DSCN2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388"/>
            <a:ext cx="10656888" cy="799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735263" y="336550"/>
            <a:ext cx="5473700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9139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Pomiary ciągu komunikacyjnego</a:t>
            </a:r>
          </a:p>
        </p:txBody>
      </p:sp>
    </p:spTree>
  </p:cSld>
  <p:clrMapOvr>
    <a:masterClrMapping/>
  </p:clrMapOvr>
  <p:transition spd="slow" advTm="6404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F:\DSCN25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-328613"/>
            <a:ext cx="5942012" cy="792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351088" y="368300"/>
            <a:ext cx="5472112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9139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Pomiary ciągu komunikacyjnego</a:t>
            </a:r>
          </a:p>
        </p:txBody>
      </p:sp>
    </p:spTree>
  </p:cSld>
  <p:clrMapOvr>
    <a:masterClrMapping/>
  </p:clrMapOvr>
  <p:transition spd="slow" advTm="6087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301630"/>
            <a:ext cx="10080625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pl-PL" dirty="0"/>
              <a:t>Podsumowanie projektu OZE</a:t>
            </a:r>
          </a:p>
        </p:txBody>
      </p:sp>
      <p:sp>
        <p:nvSpPr>
          <p:cNvPr id="46083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360363" y="1692275"/>
            <a:ext cx="9288462" cy="4989513"/>
          </a:xfrm>
        </p:spPr>
        <p:txBody>
          <a:bodyPr/>
          <a:lstStyle/>
          <a:p>
            <a:pPr marL="106363" indent="0">
              <a:spcBef>
                <a:spcPct val="0"/>
              </a:spcBef>
              <a:spcAft>
                <a:spcPts val="1413"/>
              </a:spcAft>
              <a:buSzPct val="45000"/>
              <a:buFont typeface="StarSymbol"/>
              <a:buNone/>
            </a:pPr>
            <a:r>
              <a:rPr lang="pl-PL" sz="3200" smtClean="0">
                <a:latin typeface="Arial" pitchFamily="34" charset="0"/>
                <a:ea typeface="Microsoft YaHei" pitchFamily="34" charset="-122"/>
                <a:cs typeface="Mangal" pitchFamily="18" charset="0"/>
              </a:rPr>
              <a:t>26 marca podsumowaliśmy projekt i wykonaliśmy wybrane przez nas doświadczenia przed  przybyłym gronem pedagogicznym, dyrekcją, kolegami i koleżankami. Przedstawiliśmy  doświadczenia z zakresu wydajności turbin wiatrowych, wpływu ciepła na panel słoneczny, samochody zasilane wodorem, które cieszyły się największym zainteresowaniem naszym oraz pozostałych gości.</a:t>
            </a:r>
          </a:p>
        </p:txBody>
      </p:sp>
    </p:spTree>
  </p:cSld>
  <p:clrMapOvr>
    <a:masterClrMapping/>
  </p:clrMapOvr>
  <p:transition spd="slow" advTm="16077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47107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47108" name="Picture 2" descr="F:\DSCN24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01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48131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48132" name="Picture 2" descr="F:\DSCN24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933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9388"/>
            <a:ext cx="9720262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ytuł 2"/>
          <p:cNvSpPr txBox="1">
            <a:spLocks noGrp="1"/>
          </p:cNvSpPr>
          <p:nvPr>
            <p:ph type="title" idx="4294967295"/>
          </p:nvPr>
        </p:nvSpPr>
        <p:spPr>
          <a:xfrm>
            <a:off x="360363" y="179388"/>
            <a:ext cx="9070975" cy="1262062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i="1" smtClean="0">
                <a:solidFill>
                  <a:srgbClr val="FFFFFF"/>
                </a:solidFill>
                <a:latin typeface="Comic Sans MS" pitchFamily="66" charset="0"/>
                <a:ea typeface="Microsoft YaHei" pitchFamily="34" charset="-122"/>
                <a:cs typeface="Mangal" pitchFamily="18" charset="0"/>
              </a:rPr>
              <a:t>Spis treści</a:t>
            </a:r>
          </a:p>
        </p:txBody>
      </p:sp>
      <p:sp>
        <p:nvSpPr>
          <p:cNvPr id="30724" name="Symbol zastępczy tekstu 3"/>
          <p:cNvSpPr txBox="1">
            <a:spLocks noGrp="1"/>
          </p:cNvSpPr>
          <p:nvPr>
            <p:ph type="body" idx="4294967295"/>
          </p:nvPr>
        </p:nvSpPr>
        <p:spPr>
          <a:xfrm>
            <a:off x="192088" y="1619250"/>
            <a:ext cx="9070975" cy="5329238"/>
          </a:xfrm>
        </p:spPr>
        <p:txBody>
          <a:bodyPr/>
          <a:lstStyle>
            <a:lvl1pPr marL="107950">
              <a:defRPr sz="3200">
                <a:solidFill>
                  <a:schemeClr val="tx1"/>
                </a:solidFill>
                <a:latin typeface="Arial" pitchFamily="34" charset="0"/>
                <a:ea typeface="Microsoft YaHei" pitchFamily="34" charset="-122"/>
                <a:cs typeface="Mangal" pitchFamily="18" charset="0"/>
              </a:defRPr>
            </a:lvl1pPr>
            <a:lvl2pPr/>
            <a:lvl3pPr/>
            <a:lvl4pPr/>
            <a:lvl5pPr/>
            <a:lvl6pPr/>
            <a:lvl7pPr/>
            <a:lvl8pPr/>
            <a:lvl9pPr/>
          </a:lstStyle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chemeClr val="bg1"/>
                </a:solidFill>
                <a:hlinkClick r:id="rId4" action="ppaction://hlinksldjump"/>
              </a:rPr>
              <a:t>Wstęp</a:t>
            </a:r>
            <a:endParaRPr smtClean="0">
              <a:solidFill>
                <a:schemeClr val="bg1"/>
              </a:solidFill>
              <a:hlinkClick r:id="" action="ppaction://noaction"/>
            </a:endParaRPr>
          </a:p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chemeClr val="bg1"/>
                </a:solidFill>
                <a:hlinkClick r:id="rId5" action="ppaction://hlinksldjump"/>
              </a:rPr>
              <a:t>Plakaty</a:t>
            </a:r>
            <a:endParaRPr smtClean="0">
              <a:solidFill>
                <a:schemeClr val="bg1"/>
              </a:solidFill>
            </a:endParaRPr>
          </a:p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chemeClr val="bg1"/>
                </a:solidFill>
                <a:hlinkClick r:id="rId6" action="ppaction://hlinksldjump"/>
              </a:rPr>
              <a:t>Kamera termowizyjna</a:t>
            </a:r>
            <a:endParaRPr smtClean="0">
              <a:solidFill>
                <a:schemeClr val="bg1"/>
              </a:solidFill>
            </a:endParaRPr>
          </a:p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chemeClr val="bg1"/>
                </a:solidFill>
                <a:hlinkClick r:id="rId7" action="ppaction://hlinksldjump"/>
              </a:rPr>
              <a:t>Wycieczka zawodowa</a:t>
            </a:r>
            <a:endParaRPr smtClean="0">
              <a:solidFill>
                <a:schemeClr val="bg1"/>
              </a:solidFill>
            </a:endParaRPr>
          </a:p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chemeClr val="bg1"/>
                </a:solidFill>
                <a:hlinkClick r:id="rId8" action="ppaction://hlinksldjump"/>
              </a:rPr>
              <a:t>Planowana inwestycja</a:t>
            </a:r>
            <a:endParaRPr smtClean="0">
              <a:solidFill>
                <a:schemeClr val="bg1"/>
              </a:solidFill>
            </a:endParaRPr>
          </a:p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chemeClr val="bg1"/>
                </a:solidFill>
                <a:hlinkClick r:id="rId9" action="ppaction://hlinksldjump"/>
              </a:rPr>
              <a:t>Podsumowanie projektu </a:t>
            </a:r>
            <a:endParaRPr smtClean="0">
              <a:solidFill>
                <a:schemeClr val="bg1"/>
              </a:solidFill>
            </a:endParaRPr>
          </a:p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chemeClr val="bg1"/>
                </a:solidFill>
                <a:hlinkClick r:id="rId10" action="ppaction://hlinksldjump"/>
              </a:rPr>
              <a:t>Zakończenie </a:t>
            </a:r>
            <a:endParaRPr smtClean="0">
              <a:solidFill>
                <a:schemeClr val="bg1"/>
              </a:solidFill>
            </a:endParaRPr>
          </a:p>
          <a:p>
            <a:pPr eaLnBrk="1">
              <a:buSzPct val="45000"/>
              <a:buFont typeface="StarSymbol"/>
              <a:buNone/>
            </a:pPr>
            <a:r>
              <a:rPr smtClean="0">
                <a:solidFill>
                  <a:schemeClr val="bg1"/>
                </a:solidFill>
                <a:hlinkClick r:id="rId11" action="ppaction://hlinksldjump"/>
              </a:rPr>
              <a:t>Lista uczestników </a:t>
            </a:r>
            <a:endParaRPr smtClean="0">
              <a:solidFill>
                <a:schemeClr val="bg1"/>
              </a:solidFill>
              <a:hlinkClick r:id="" action="ppaction://noaction"/>
            </a:endParaRPr>
          </a:p>
        </p:txBody>
      </p:sp>
    </p:spTree>
  </p:cSld>
  <p:clrMapOvr>
    <a:masterClrMapping/>
  </p:clrMapOvr>
  <p:transition spd="slow" advTm="7622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49155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431800" indent="-323850">
              <a:defRPr sz="3200">
                <a:solidFill>
                  <a:schemeClr val="tx1"/>
                </a:solidFill>
                <a:latin typeface="Arial" pitchFamily="34" charset="0"/>
                <a:ea typeface="Microsoft YaHei" pitchFamily="34" charset="-122"/>
                <a:cs typeface="Mangal" pitchFamily="18" charset="0"/>
              </a:defRPr>
            </a:lvl1pPr>
            <a:lvl2pPr/>
            <a:lvl3pPr/>
            <a:lvl4pPr/>
            <a:lvl5pPr/>
            <a:lvl6pPr/>
            <a:lvl7pPr/>
            <a:lvl8pPr/>
            <a:lvl9pPr/>
          </a:lstStyle>
          <a:p>
            <a:pPr eaLnBrk="1">
              <a:buSzPct val="45000"/>
              <a:buFont typeface="StarSymbol"/>
              <a:buChar char="●"/>
            </a:pPr>
            <a:r>
              <a:rPr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9156" name="Picture 2" descr="F:\DSCN24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26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DSCN24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844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251445"/>
            <a:ext cx="10080625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534210" indent="0" algn="ctr" fontAlgn="auto">
              <a:spcAft>
                <a:spcPts val="0"/>
              </a:spcAft>
              <a:buFont typeface="StarSymbol"/>
              <a:buNone/>
              <a:defRPr/>
            </a:pPr>
            <a:r>
              <a:rPr lang="pl-PL" dirty="0">
                <a:solidFill>
                  <a:schemeClr val="accent1">
                    <a:tint val="83000"/>
                    <a:satMod val="150000"/>
                  </a:schemeClr>
                </a:solidFill>
                <a:latin typeface="Baskerville Old Face" pitchFamily="18" charset="0"/>
              </a:rPr>
              <a:t>Dziękujemy za </a:t>
            </a:r>
            <a:r>
              <a:rPr lang="pl-PL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Baskerville Old Face" pitchFamily="18" charset="0"/>
              </a:rPr>
              <a:t>uwagę =)</a:t>
            </a:r>
            <a:endParaRPr lang="pl-PL" dirty="0">
              <a:solidFill>
                <a:schemeClr val="accent1">
                  <a:tint val="83000"/>
                  <a:satMod val="15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1008063" y="1692275"/>
            <a:ext cx="9072562" cy="4751388"/>
          </a:xfrm>
        </p:spPr>
        <p:txBody>
          <a:bodyPr>
            <a:normAutofit lnSpcReduction="10000"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pl-PL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pl-PL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pl-PL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pl-PL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marL="107945" indent="0" fontAlgn="auto">
              <a:buFont typeface="StarSymbol"/>
              <a:buNone/>
              <a:defRPr/>
            </a:pPr>
            <a:r>
              <a:rPr dirty="0" smtClean="0">
                <a:latin typeface="Baskerville Old Face" pitchFamily="18" charset="0"/>
              </a:rPr>
              <a:t>Pomysłodawczynie tematu pracy konkursowej:</a:t>
            </a:r>
          </a:p>
          <a:p>
            <a:pPr marL="107945" indent="0" fontAlgn="auto">
              <a:buFont typeface="StarSymbol"/>
              <a:buNone/>
              <a:defRPr/>
            </a:pPr>
            <a:r>
              <a:rPr dirty="0" smtClean="0">
                <a:latin typeface="Baskerville Old Face" pitchFamily="18" charset="0"/>
              </a:rPr>
              <a:t>	Jagoda Skopińska, Weronika Kowalska</a:t>
            </a:r>
          </a:p>
          <a:p>
            <a:pPr marL="107945" indent="0" fontAlgn="auto">
              <a:buFont typeface="StarSymbol"/>
              <a:buNone/>
              <a:defRPr/>
            </a:pPr>
            <a:r>
              <a:rPr dirty="0" smtClean="0">
                <a:latin typeface="Baskerville Old Face" pitchFamily="18" charset="0"/>
              </a:rPr>
              <a:t>Opiekunowie projektu:</a:t>
            </a:r>
          </a:p>
          <a:p>
            <a:pPr marL="107945" indent="0" fontAlgn="auto">
              <a:buFont typeface="StarSymbol"/>
              <a:buNone/>
              <a:defRPr/>
            </a:pPr>
            <a:r>
              <a:rPr dirty="0" smtClean="0">
                <a:latin typeface="Baskerville Old Face" pitchFamily="18" charset="0"/>
              </a:rPr>
              <a:t>	Mirosława Biegała, </a:t>
            </a:r>
          </a:p>
          <a:p>
            <a:pPr marL="107945" indent="0" fontAlgn="auto">
              <a:buFont typeface="StarSymbol"/>
              <a:buNone/>
              <a:defRPr/>
            </a:pPr>
            <a:r>
              <a:rPr dirty="0" smtClean="0">
                <a:latin typeface="Baskerville Old Face" pitchFamily="18" charset="0"/>
              </a:rPr>
              <a:t>	Tadeusz Oliński,</a:t>
            </a:r>
            <a:r>
              <a:rPr dirty="0">
                <a:latin typeface="Baskerville Old Face" pitchFamily="18" charset="0"/>
              </a:rPr>
              <a:t> </a:t>
            </a:r>
            <a:endParaRPr dirty="0" smtClean="0">
              <a:latin typeface="Baskerville Old Face" pitchFamily="18" charset="0"/>
            </a:endParaRPr>
          </a:p>
          <a:p>
            <a:pPr marL="107945" indent="0" fontAlgn="auto">
              <a:buFont typeface="StarSymbol"/>
              <a:buNone/>
              <a:defRPr/>
            </a:pPr>
            <a:r>
              <a:rPr dirty="0">
                <a:latin typeface="Baskerville Old Face" pitchFamily="18" charset="0"/>
              </a:rPr>
              <a:t>	</a:t>
            </a:r>
            <a:r>
              <a:rPr dirty="0" smtClean="0">
                <a:latin typeface="Baskerville Old Face" pitchFamily="18" charset="0"/>
              </a:rPr>
              <a:t>Krzysztof Rogala</a:t>
            </a:r>
          </a:p>
          <a:p>
            <a:pPr marL="107945" indent="0" fontAlgn="auto">
              <a:buFont typeface="StarSymbol"/>
              <a:buNone/>
              <a:defRPr/>
            </a:pPr>
            <a:r>
              <a:rPr dirty="0" smtClean="0">
                <a:latin typeface="Baskerville Old Face" pitchFamily="18" charset="0"/>
              </a:rPr>
              <a:t>Wszystkie zdjęcia (oprócz zdjęcia lampy hybrydowej) </a:t>
            </a:r>
            <a:r>
              <a:rPr dirty="0">
                <a:latin typeface="Baskerville Old Face" pitchFamily="18" charset="0"/>
              </a:rPr>
              <a:t>są naszego </a:t>
            </a:r>
            <a:r>
              <a:rPr dirty="0" smtClean="0">
                <a:latin typeface="Baskerville Old Face" pitchFamily="18" charset="0"/>
              </a:rPr>
              <a:t>autorstwa.</a:t>
            </a:r>
            <a:endParaRPr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spd="slow" advTm="10828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/>
          <p:cNvSpPr txBox="1">
            <a:spLocks noChangeArrowheads="1"/>
          </p:cNvSpPr>
          <p:nvPr/>
        </p:nvSpPr>
        <p:spPr bwMode="auto">
          <a:xfrm>
            <a:off x="2232025" y="914400"/>
            <a:ext cx="7993063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3200">
                <a:latin typeface="Century Gothic" pitchFamily="34" charset="0"/>
              </a:rPr>
              <a:t>Pozostali uczestnicy projektu:</a:t>
            </a:r>
          </a:p>
          <a:p>
            <a:r>
              <a:rPr lang="pl-PL" sz="3200">
                <a:latin typeface="Century Gothic" pitchFamily="34" charset="0"/>
              </a:rPr>
              <a:t>- Martyna Olszak</a:t>
            </a:r>
          </a:p>
          <a:p>
            <a:r>
              <a:rPr lang="pl-PL" sz="3200">
                <a:latin typeface="Century Gothic" pitchFamily="34" charset="0"/>
              </a:rPr>
              <a:t>- Karolina Kwiatkowska</a:t>
            </a:r>
          </a:p>
          <a:p>
            <a:r>
              <a:rPr lang="pl-PL" sz="3200">
                <a:latin typeface="Century Gothic" pitchFamily="34" charset="0"/>
              </a:rPr>
              <a:t>- Michał Spurtacz</a:t>
            </a:r>
          </a:p>
          <a:p>
            <a:r>
              <a:rPr lang="pl-PL" sz="3200">
                <a:latin typeface="Century Gothic" pitchFamily="34" charset="0"/>
              </a:rPr>
              <a:t>- Marcin Majewski</a:t>
            </a:r>
          </a:p>
          <a:p>
            <a:r>
              <a:rPr lang="pl-PL" sz="3200">
                <a:latin typeface="Century Gothic" pitchFamily="34" charset="0"/>
              </a:rPr>
              <a:t>- Szymon Chróściński</a:t>
            </a:r>
          </a:p>
          <a:p>
            <a:r>
              <a:rPr lang="pl-PL" sz="3200">
                <a:latin typeface="Century Gothic" pitchFamily="34" charset="0"/>
              </a:rPr>
              <a:t>- Jakub Weber</a:t>
            </a:r>
          </a:p>
          <a:p>
            <a:r>
              <a:rPr lang="pl-PL" sz="3200">
                <a:latin typeface="Century Gothic" pitchFamily="34" charset="0"/>
              </a:rPr>
              <a:t>- Arkadiusz Talarczyk</a:t>
            </a:r>
          </a:p>
          <a:p>
            <a:r>
              <a:rPr lang="pl-PL" sz="3200">
                <a:latin typeface="Century Gothic" pitchFamily="34" charset="0"/>
              </a:rPr>
              <a:t>- Marcin Marek</a:t>
            </a:r>
          </a:p>
          <a:p>
            <a:r>
              <a:rPr lang="pl-PL" sz="3200">
                <a:latin typeface="Century Gothic" pitchFamily="34" charset="0"/>
              </a:rPr>
              <a:t>- Patryk Przybylak</a:t>
            </a:r>
          </a:p>
          <a:p>
            <a:r>
              <a:rPr lang="pl-PL" sz="3200">
                <a:latin typeface="Century Gothic" pitchFamily="34" charset="0"/>
              </a:rPr>
              <a:t>- Sandra Janowicz</a:t>
            </a:r>
          </a:p>
        </p:txBody>
      </p:sp>
    </p:spTree>
  </p:cSld>
  <p:clrMapOvr>
    <a:masterClrMapping/>
  </p:clrMapOvr>
  <p:transition spd="slow" advTm="11339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0"/>
            <a:ext cx="5040312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896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Symbol zastępczy tekstu 3"/>
          <p:cNvSpPr txBox="1">
            <a:spLocks noGrp="1"/>
          </p:cNvSpPr>
          <p:nvPr>
            <p:ph type="body" idx="4294967295"/>
          </p:nvPr>
        </p:nvSpPr>
        <p:spPr>
          <a:xfrm>
            <a:off x="539750" y="261938"/>
            <a:ext cx="9072563" cy="6397625"/>
          </a:xfrm>
        </p:spPr>
        <p:txBody>
          <a:bodyPr/>
          <a:lstStyle>
            <a:lvl1pPr marL="431800" indent="-323850">
              <a:defRPr sz="3200">
                <a:solidFill>
                  <a:schemeClr val="tx1"/>
                </a:solidFill>
                <a:latin typeface="Arial" pitchFamily="34" charset="0"/>
                <a:ea typeface="Microsoft YaHei" pitchFamily="34" charset="-122"/>
                <a:cs typeface="Mangal" pitchFamily="18" charset="0"/>
              </a:defRPr>
            </a:lvl1pPr>
            <a:lvl2pPr/>
            <a:lvl3pPr/>
            <a:lvl4pPr/>
            <a:lvl5pPr/>
            <a:lvl6pPr/>
            <a:lvl7pPr/>
            <a:lvl8pPr/>
            <a:lvl9pPr/>
          </a:lstStyle>
          <a:p>
            <a:pPr algn="ctr" eaLnBrk="1">
              <a:buSzPct val="45000"/>
              <a:buFont typeface="StarSymbol"/>
              <a:buChar char="✔"/>
            </a:pPr>
            <a:r>
              <a:rPr smtClean="0">
                <a:solidFill>
                  <a:srgbClr val="000080"/>
                </a:solidFill>
              </a:rPr>
              <a:t>Zespół Szkół Rolniczych to szkoła otwarta na czystą energię, w której łączymy tradycję z nowoczesnymi technologiami</a:t>
            </a:r>
          </a:p>
        </p:txBody>
      </p:sp>
    </p:spTree>
  </p:cSld>
  <p:clrMapOvr>
    <a:masterClrMapping/>
  </p:clrMapOvr>
  <p:transition spd="slow" advTm="10298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74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Symbol zastępczy tekstu 3"/>
          <p:cNvSpPr txBox="1">
            <a:spLocks noGrp="1"/>
          </p:cNvSpPr>
          <p:nvPr>
            <p:ph type="body" idx="4294967295"/>
          </p:nvPr>
        </p:nvSpPr>
        <p:spPr>
          <a:xfrm>
            <a:off x="287338" y="611188"/>
            <a:ext cx="6769100" cy="4989512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2400" i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Wykorzystałyśmy materiały ze strony </a:t>
            </a:r>
            <a:r>
              <a:rPr sz="2400" i="1" smtClean="0">
                <a:solidFill>
                  <a:schemeClr val="bg1"/>
                </a:solidFill>
                <a:latin typeface="Arial" pitchFamily="34" charset="0"/>
                <a:ea typeface="Microsoft YaHei" pitchFamily="34" charset="-122"/>
                <a:cs typeface="Mangal" pitchFamily="18" charset="0"/>
                <a:hlinkClick r:id="rId4"/>
              </a:rPr>
              <a:t>www.oze.otwartaszkola.edu.pl</a:t>
            </a:r>
            <a:r>
              <a:rPr sz="2400" i="1" smtClean="0">
                <a:solidFill>
                  <a:schemeClr val="bg1"/>
                </a:solidFill>
                <a:latin typeface="Arial" pitchFamily="34" charset="0"/>
                <a:ea typeface="Microsoft YaHei" pitchFamily="34" charset="-122"/>
                <a:cs typeface="Mangal" pitchFamily="18" charset="0"/>
              </a:rPr>
              <a:t> </a:t>
            </a:r>
            <a:r>
              <a:rPr sz="2400" i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 wykonania plakatów dla naszej pracowni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6516688"/>
            <a:ext cx="70167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6777038"/>
            <a:ext cx="70167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6561138"/>
            <a:ext cx="70167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561138"/>
            <a:ext cx="70167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6516688"/>
            <a:ext cx="701675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7673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33795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33796" name="Picture 2" descr="F:\DSCN25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0098088" cy="757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623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238" y="0"/>
            <a:ext cx="9072562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i="1" dirty="0" smtClean="0">
                <a:solidFill>
                  <a:schemeClr val="accent3"/>
                </a:solidFill>
              </a:rPr>
              <a:t>Kamera termowizyjna</a:t>
            </a:r>
          </a:p>
        </p:txBody>
      </p:sp>
      <p:sp>
        <p:nvSpPr>
          <p:cNvPr id="34819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144463" y="1187450"/>
            <a:ext cx="5472112" cy="6264275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3000" smtClean="0">
                <a:solidFill>
                  <a:srgbClr val="000000"/>
                </a:solidFill>
                <a:latin typeface="Arial" pitchFamily="34" charset="0"/>
                <a:ea typeface="Microsoft YaHei" pitchFamily="34" charset="-122"/>
                <a:cs typeface="Mangal" pitchFamily="18" charset="0"/>
              </a:rPr>
              <a:t>Podczas praktyki w firmie PHU „JAPTAR” Sp. z o.o.  w Osowej Sieni wykonaliśmy zdjęcia poszczególnych budynków m.in. Hotelu dla zwierząt, budynków biurowych i socjalnych.</a:t>
            </a:r>
          </a:p>
          <a:p>
            <a:pPr eaLnBrk="1">
              <a:buSzPct val="45000"/>
              <a:buFont typeface="StarSymbol"/>
              <a:buNone/>
            </a:pPr>
            <a:r>
              <a:rPr sz="3000" smtClean="0">
                <a:solidFill>
                  <a:srgbClr val="000000"/>
                </a:solidFill>
                <a:latin typeface="Arial" pitchFamily="34" charset="0"/>
                <a:ea typeface="Microsoft YaHei" pitchFamily="34" charset="-122"/>
                <a:cs typeface="Mangal" pitchFamily="18" charset="0"/>
              </a:rPr>
              <a:t> Po powrocie z praktyk              (i zrobieniu zdjęć budynków szkoły) analizowaliśmy zdjęcia, z których najczęściej wynikały wady, nieszczelności w izolacji. </a:t>
            </a:r>
          </a:p>
        </p:txBody>
      </p:sp>
      <p:pic>
        <p:nvPicPr>
          <p:cNvPr id="34820" name="Picture 2" descr="F:\DSCN25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619250"/>
            <a:ext cx="3986212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098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3584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Char char="●"/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  <a:cs typeface="Mangal" pitchFamily="18" charset="0"/>
            </a:endParaRPr>
          </a:p>
        </p:txBody>
      </p:sp>
      <p:pic>
        <p:nvPicPr>
          <p:cNvPr id="3584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080625" cy="756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945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IR_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66725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F:\IR_00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4249738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F:\IR_00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466725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977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179388"/>
            <a:ext cx="10080625" cy="126206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defTabSz="1007525" fontAlgn="auto">
              <a:spcAft>
                <a:spcPts val="0"/>
              </a:spcAft>
              <a:buFont typeface="StarSymbol"/>
              <a:buNone/>
              <a:defRPr/>
            </a:pPr>
            <a:r>
              <a:rPr lang="pl-PL" dirty="0">
                <a:solidFill>
                  <a:schemeClr val="accent2"/>
                </a:solidFill>
              </a:rPr>
              <a:t>IV Targi Energii Odnawialnej</a:t>
            </a:r>
          </a:p>
        </p:txBody>
      </p:sp>
      <p:sp>
        <p:nvSpPr>
          <p:cNvPr id="37891" name="Symbol zastępczy tekstu 2"/>
          <p:cNvSpPr>
            <a:spLocks noGrp="1"/>
          </p:cNvSpPr>
          <p:nvPr>
            <p:ph type="body" idx="4294967295"/>
          </p:nvPr>
        </p:nvSpPr>
        <p:spPr>
          <a:xfrm>
            <a:off x="0" y="1547813"/>
            <a:ext cx="10080625" cy="4989512"/>
          </a:xfrm>
        </p:spPr>
        <p:txBody>
          <a:bodyPr/>
          <a:lstStyle/>
          <a:p>
            <a:pPr marL="107950" indent="0">
              <a:spcBef>
                <a:spcPct val="0"/>
              </a:spcBef>
              <a:spcAft>
                <a:spcPts val="1413"/>
              </a:spcAft>
              <a:buSzPct val="45000"/>
              <a:buFont typeface="StarSymbol"/>
              <a:buNone/>
            </a:pPr>
            <a:r>
              <a:rPr lang="pl-PL" sz="3200" b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Dnia 22 marca 2013 roku uczestnicy projektu pojechali do Bydgoszczy na Targi Energii Odnawialnej. Zebraliśmy materiały i ulotki o firmach zajmujących się m.in. energetyką wiatrową, panelami fotowoltaicznymi, biopaliwami, technologiami energooszczędnymi  oraz finansowaniem tych inwestycji.</a:t>
            </a:r>
          </a:p>
        </p:txBody>
      </p:sp>
    </p:spTree>
  </p:cSld>
  <p:clrMapOvr>
    <a:masterClrMapping/>
  </p:clrMapOvr>
  <p:transition spd="slow" advTm="16207">
    <p:wip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Domyślnie">
  <a:themeElements>
    <a:clrScheme name="Niestandardowy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EECE1"/>
      </a:hlink>
      <a:folHlink>
        <a:srgbClr val="FFFF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erzchołek">
  <a:themeElements>
    <a:clrScheme name="Pinezk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Energetyczn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309</Words>
  <Application>Microsoft Office PowerPoint</Application>
  <PresentationFormat>Niestandardowy</PresentationFormat>
  <Paragraphs>46</Paragraphs>
  <Slides>23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22</vt:i4>
      </vt:variant>
      <vt:variant>
        <vt:lpstr>Motyw</vt:lpstr>
      </vt:variant>
      <vt:variant>
        <vt:i4>7</vt:i4>
      </vt:variant>
      <vt:variant>
        <vt:lpstr>Tytuły slajdów</vt:lpstr>
      </vt:variant>
      <vt:variant>
        <vt:i4>23</vt:i4>
      </vt:variant>
    </vt:vector>
  </HeadingPairs>
  <TitlesOfParts>
    <vt:vector size="52" baseType="lpstr">
      <vt:lpstr>Calibri</vt:lpstr>
      <vt:lpstr>Arial</vt:lpstr>
      <vt:lpstr>Microsoft YaHei</vt:lpstr>
      <vt:lpstr>Mangal</vt:lpstr>
      <vt:lpstr>Lucida Sans</vt:lpstr>
      <vt:lpstr>Book Antiqua</vt:lpstr>
      <vt:lpstr>Wingdings 2</vt:lpstr>
      <vt:lpstr>Wingdings</vt:lpstr>
      <vt:lpstr>Wingdings 3</vt:lpstr>
      <vt:lpstr>Trebuchet MS</vt:lpstr>
      <vt:lpstr>Georgia</vt:lpstr>
      <vt:lpstr>Franklin Gothic Medium</vt:lpstr>
      <vt:lpstr>Franklin Gothic Book</vt:lpstr>
      <vt:lpstr>Century Gothic</vt:lpstr>
      <vt:lpstr>Verdana</vt:lpstr>
      <vt:lpstr>Times New Roman</vt:lpstr>
      <vt:lpstr>Lucida Sans Unicode</vt:lpstr>
      <vt:lpstr>Tahoma</vt:lpstr>
      <vt:lpstr>StarSymbol</vt:lpstr>
      <vt:lpstr>Comic Sans MS</vt:lpstr>
      <vt:lpstr>Arial Unicode MS</vt:lpstr>
      <vt:lpstr>Baskerville Old Face</vt:lpstr>
      <vt:lpstr>Domyślnie</vt:lpstr>
      <vt:lpstr>Wierzchołek</vt:lpstr>
      <vt:lpstr>Aerodynamiczny</vt:lpstr>
      <vt:lpstr>1_Aerodynamiczny</vt:lpstr>
      <vt:lpstr>Kąty</vt:lpstr>
      <vt:lpstr>2_Aerodynamiczny</vt:lpstr>
      <vt:lpstr>Energetyczny</vt:lpstr>
      <vt:lpstr>Technologie OZE w naszej szkole w ramach projektu  "Odnawialne źródła energii - pilotażowy projekt przygotowujący wielkopolskie szkoły zawodowe do poszerzenia oferty edukacyjnej o technologie OZE"</vt:lpstr>
      <vt:lpstr>Spis treści</vt:lpstr>
      <vt:lpstr>Prezentacja programu PowerPoint</vt:lpstr>
      <vt:lpstr>Prezentacja programu PowerPoint</vt:lpstr>
      <vt:lpstr>Prezentacja programu PowerPoint</vt:lpstr>
      <vt:lpstr>Kamera termowizyjna</vt:lpstr>
      <vt:lpstr>Prezentacja programu PowerPoint</vt:lpstr>
      <vt:lpstr>Prezentacja programu PowerPoint</vt:lpstr>
      <vt:lpstr>IV Targi Energii Odnawialnej</vt:lpstr>
      <vt:lpstr>Prezentacja programu PowerPoint</vt:lpstr>
      <vt:lpstr>Prezentacja programu PowerPoint</vt:lpstr>
      <vt:lpstr>„Światło dla ekologii”</vt:lpstr>
      <vt:lpstr>Prezentacja programu PowerPoint</vt:lpstr>
      <vt:lpstr>Prezentacja programu PowerPoint</vt:lpstr>
      <vt:lpstr>Prezentacja programu PowerPoint</vt:lpstr>
      <vt:lpstr>Prezentacja programu PowerPoint</vt:lpstr>
      <vt:lpstr>Podsumowanie projektu OZE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 =)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Technologie OZE w naszej szkole w ramach projektu  "Odnawialne źródła energii - pilotażowy projekt przygotowujący wielkopolskie szkoły zawodowe do poszerzenia oferty edukacyjnej o technologie OZE"</dc:title>
  <dc:creator>Hubert Lachera</dc:creator>
  <cp:lastModifiedBy>marcinl</cp:lastModifiedBy>
  <cp:revision>18</cp:revision>
  <dcterms:created xsi:type="dcterms:W3CDTF">2013-04-04T11:46:45Z</dcterms:created>
  <dcterms:modified xsi:type="dcterms:W3CDTF">2013-05-16T08:50:28Z</dcterms:modified>
</cp:coreProperties>
</file>